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8" r:id="rId2"/>
    <p:sldId id="517" r:id="rId3"/>
    <p:sldId id="518" r:id="rId4"/>
    <p:sldId id="367" r:id="rId5"/>
    <p:sldId id="368" r:id="rId6"/>
    <p:sldId id="534" r:id="rId7"/>
    <p:sldId id="535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33" r:id="rId34"/>
    <p:sldId id="363" r:id="rId35"/>
    <p:sldId id="580" r:id="rId36"/>
    <p:sldId id="581" r:id="rId37"/>
    <p:sldId id="582" r:id="rId38"/>
    <p:sldId id="583" r:id="rId39"/>
    <p:sldId id="281" r:id="rId40"/>
    <p:sldId id="307" r:id="rId41"/>
    <p:sldId id="467" r:id="rId42"/>
    <p:sldId id="285" r:id="rId43"/>
    <p:sldId id="536" r:id="rId44"/>
    <p:sldId id="463" r:id="rId45"/>
    <p:sldId id="356" r:id="rId46"/>
    <p:sldId id="349" r:id="rId47"/>
    <p:sldId id="360" r:id="rId48"/>
    <p:sldId id="537" r:id="rId49"/>
    <p:sldId id="531" r:id="rId50"/>
    <p:sldId id="479" r:id="rId51"/>
    <p:sldId id="480" r:id="rId52"/>
    <p:sldId id="481" r:id="rId53"/>
    <p:sldId id="482" r:id="rId54"/>
    <p:sldId id="492" r:id="rId55"/>
    <p:sldId id="493" r:id="rId56"/>
    <p:sldId id="497" r:id="rId57"/>
    <p:sldId id="498" r:id="rId58"/>
    <p:sldId id="499" r:id="rId59"/>
    <p:sldId id="500" r:id="rId60"/>
    <p:sldId id="501" r:id="rId61"/>
    <p:sldId id="502" r:id="rId62"/>
    <p:sldId id="503" r:id="rId63"/>
    <p:sldId id="504" r:id="rId64"/>
    <p:sldId id="505" r:id="rId65"/>
    <p:sldId id="506" r:id="rId66"/>
    <p:sldId id="507" r:id="rId67"/>
    <p:sldId id="508" r:id="rId68"/>
    <p:sldId id="538" r:id="rId69"/>
    <p:sldId id="341" r:id="rId70"/>
    <p:sldId id="382" r:id="rId71"/>
    <p:sldId id="519" r:id="rId72"/>
    <p:sldId id="296" r:id="rId73"/>
    <p:sldId id="344" r:id="rId74"/>
    <p:sldId id="345" r:id="rId75"/>
    <p:sldId id="438" r:id="rId76"/>
    <p:sldId id="346" r:id="rId77"/>
    <p:sldId id="420" r:id="rId78"/>
    <p:sldId id="421" r:id="rId79"/>
    <p:sldId id="422" r:id="rId80"/>
    <p:sldId id="362" r:id="rId81"/>
    <p:sldId id="465" r:id="rId82"/>
    <p:sldId id="584" r:id="rId83"/>
    <p:sldId id="588" r:id="rId84"/>
    <p:sldId id="589" r:id="rId85"/>
    <p:sldId id="590" r:id="rId86"/>
    <p:sldId id="591" r:id="rId87"/>
    <p:sldId id="585" r:id="rId88"/>
    <p:sldId id="586" r:id="rId89"/>
    <p:sldId id="587" r:id="rId90"/>
    <p:sldId id="596" r:id="rId91"/>
    <p:sldId id="554" r:id="rId92"/>
    <p:sldId id="515" r:id="rId93"/>
    <p:sldId id="593" r:id="rId94"/>
    <p:sldId id="592" r:id="rId95"/>
    <p:sldId id="597" r:id="rId96"/>
    <p:sldId id="466" r:id="rId97"/>
    <p:sldId id="272" r:id="rId98"/>
    <p:sldId id="594" r:id="rId99"/>
    <p:sldId id="595" r:id="rId100"/>
    <p:sldId id="361" r:id="rId101"/>
    <p:sldId id="461" r:id="rId10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C3600"/>
    <a:srgbClr val="800040"/>
    <a:srgbClr val="006100"/>
    <a:srgbClr val="000080"/>
    <a:srgbClr val="FF6666"/>
    <a:srgbClr val="66FF66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2" autoAdjust="0"/>
    <p:restoredTop sz="89664" autoAdjust="0"/>
  </p:normalViewPr>
  <p:slideViewPr>
    <p:cSldViewPr>
      <p:cViewPr varScale="1">
        <p:scale>
          <a:sx n="67" d="100"/>
          <a:sy n="67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17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1610F6-A0CC-4A3A-8BF6-4B1BF0882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2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1B649D-D494-43CC-8B10-46FEC4A28E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6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F91CD-ACE2-4653-B2C3-45E2548A2DCA}" type="slidenum">
              <a:rPr lang="en-US"/>
              <a:pPr/>
              <a:t>1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None/>
            </a:pPr>
            <a:r>
              <a:rPr lang="en-US"/>
              <a:t>Broader research goal in building tools for programmers to improve productivity and </a:t>
            </a:r>
          </a:p>
          <a:p>
            <a:pPr marL="228600" indent="-228600">
              <a:buFont typeface="Arial" panose="020B0604020202020204" pitchFamily="34" charset="0"/>
              <a:buNone/>
            </a:pPr>
            <a:r>
              <a:rPr lang="en-US"/>
              <a:t>access. Study programmers first and build tools second. and then build analyses to support tools</a:t>
            </a:r>
          </a:p>
          <a:p>
            <a:pPr marL="228600" indent="-228600">
              <a:buFont typeface="Arial" panose="020B0604020202020204" pitchFamily="34" charset="0"/>
              <a:buNone/>
            </a:pPr>
            <a:endParaRPr lang="en-US"/>
          </a:p>
          <a:p>
            <a:pPr marL="228600" indent="-228600"/>
            <a:r>
              <a:rPr lang="en-US"/>
              <a:t>People spend a lot of time developing software. </a:t>
            </a:r>
          </a:p>
          <a:p>
            <a:pPr marL="228600" indent="-228600"/>
            <a:r>
              <a:rPr lang="en-US"/>
              <a:t>There’s a continuing demand for more people.</a:t>
            </a:r>
          </a:p>
          <a:p>
            <a:pPr marL="228600" indent="-228600">
              <a:buFont typeface="Arial" panose="020B0604020202020204" pitchFamily="34" charset="0"/>
              <a:buAutoNum type="alphaLcPeriod"/>
            </a:pPr>
            <a:r>
              <a:rPr lang="en-US"/>
              <a:t>Make people more productive. b. Enlarge the pool of developers.</a:t>
            </a:r>
          </a:p>
          <a:p>
            <a:pPr marL="228600" indent="-228600">
              <a:buFont typeface="Arial" panose="020B0604020202020204" pitchFamily="34" charset="0"/>
              <a:buNone/>
            </a:pPr>
            <a:r>
              <a:rPr lang="en-US"/>
              <a:t>1b. Better education and helping people with disabilities</a:t>
            </a:r>
          </a:p>
          <a:p>
            <a:pPr marL="228600" indent="-228600">
              <a:buFont typeface="Arial" panose="020B0604020202020204" pitchFamily="34" charset="0"/>
              <a:buNone/>
            </a:pPr>
            <a:r>
              <a:rPr lang="en-US"/>
              <a:t>1a. To serve community requires understanding of PL, SE and HCI.</a:t>
            </a:r>
          </a:p>
          <a:p>
            <a:pPr marL="228600" indent="-22860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52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EC41A-E216-41E6-9479-D2627753C6A0}" type="slidenum">
              <a:rPr lang="en-US"/>
              <a:pPr/>
              <a:t>10</a:t>
            </a:fld>
            <a:endParaRPr lang="en-US"/>
          </a:p>
        </p:txBody>
      </p:sp>
      <p:sp>
        <p:nvSpPr>
          <p:cNvPr id="8232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32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514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07AFE-E221-4187-AC78-C4DCAEA0AF97}" type="slidenum">
              <a:rPr lang="en-US"/>
              <a:pPr/>
              <a:t>100</a:t>
            </a:fld>
            <a:endParaRPr lang="en-US"/>
          </a:p>
        </p:txBody>
      </p:sp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97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FC205-409A-498C-B840-56F7797C738E}" type="slidenum">
              <a:rPr lang="en-US"/>
              <a:pPr/>
              <a:t>101</a:t>
            </a:fld>
            <a:endParaRPr lang="en-US"/>
          </a:p>
        </p:txBody>
      </p:sp>
      <p:sp>
        <p:nvSpPr>
          <p:cNvPr id="551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5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38B72-A21F-4608-8A28-075617335D63}" type="slidenum">
              <a:rPr lang="en-US"/>
              <a:pPr/>
              <a:t>11</a:t>
            </a:fld>
            <a:endParaRPr lang="en-US"/>
          </a:p>
        </p:txBody>
      </p:sp>
      <p:sp>
        <p:nvSpPr>
          <p:cNvPr id="8253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53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8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1A945-BC5E-4AC5-AD92-2A54E573E966}" type="slidenum">
              <a:rPr lang="en-US"/>
              <a:pPr/>
              <a:t>12</a:t>
            </a:fld>
            <a:endParaRPr lang="en-US"/>
          </a:p>
        </p:txBody>
      </p:sp>
      <p:sp>
        <p:nvSpPr>
          <p:cNvPr id="8273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7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1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D9B8B-7E3C-44E8-B1EF-D80ED26B5F21}" type="slidenum">
              <a:rPr lang="en-US"/>
              <a:pPr/>
              <a:t>13</a:t>
            </a:fld>
            <a:endParaRPr lang="en-US"/>
          </a:p>
        </p:txBody>
      </p:sp>
      <p:sp>
        <p:nvSpPr>
          <p:cNvPr id="829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A451D-0E4D-4BE1-AEA5-FDE93979F6FC}" type="slidenum">
              <a:rPr lang="en-US"/>
              <a:pPr/>
              <a:t>14</a:t>
            </a:fld>
            <a:endParaRPr lang="en-US"/>
          </a:p>
        </p:txBody>
      </p:sp>
      <p:sp>
        <p:nvSpPr>
          <p:cNvPr id="8314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14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8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4D0D1-14A0-4740-8D6C-BD89DA3C2740}" type="slidenum">
              <a:rPr lang="en-US"/>
              <a:pPr/>
              <a:t>15</a:t>
            </a:fld>
            <a:endParaRPr lang="en-US"/>
          </a:p>
        </p:txBody>
      </p:sp>
      <p:sp>
        <p:nvSpPr>
          <p:cNvPr id="8335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35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5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04A64-7A87-46BD-939D-EE099C2B1E2D}" type="slidenum">
              <a:rPr lang="en-US"/>
              <a:pPr/>
              <a:t>16</a:t>
            </a:fld>
            <a:endParaRPr lang="en-US"/>
          </a:p>
        </p:txBody>
      </p:sp>
      <p:sp>
        <p:nvSpPr>
          <p:cNvPr id="8355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55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62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949FE-3D35-4989-BC90-89E3A46C8803}" type="slidenum">
              <a:rPr lang="en-US"/>
              <a:pPr/>
              <a:t>17</a:t>
            </a:fld>
            <a:endParaRPr lang="en-US"/>
          </a:p>
        </p:txBody>
      </p:sp>
      <p:sp>
        <p:nvSpPr>
          <p:cNvPr id="8376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24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7399F-9939-42F3-B937-EBAEB5CF6024}" type="slidenum">
              <a:rPr lang="en-US"/>
              <a:pPr/>
              <a:t>18</a:t>
            </a:fld>
            <a:endParaRPr lang="en-US"/>
          </a:p>
        </p:txBody>
      </p:sp>
      <p:sp>
        <p:nvSpPr>
          <p:cNvPr id="8396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6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2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ADDF9-36B8-4138-A4DE-1B24F5958BA7}" type="slidenum">
              <a:rPr lang="en-US"/>
              <a:pPr/>
              <a:t>19</a:t>
            </a:fld>
            <a:endParaRPr lang="en-US"/>
          </a:p>
        </p:txBody>
      </p:sp>
      <p:sp>
        <p:nvSpPr>
          <p:cNvPr id="8417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17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C0487-746E-485A-8322-29A3F068814D}" type="slidenum">
              <a:rPr lang="en-US"/>
              <a:pPr/>
              <a:t>2</a:t>
            </a:fld>
            <a:endParaRPr lang="en-US"/>
          </a:p>
        </p:txBody>
      </p:sp>
      <p:sp>
        <p:nvSpPr>
          <p:cNvPr id="67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Keyboard is unambiguous. Computers lacked processing power to do the work</a:t>
            </a:r>
          </a:p>
          <a:p>
            <a:r>
              <a:rPr lang="en-US"/>
              <a:t>people are the precious resource. we need to make the computers resolve the ambiguities</a:t>
            </a:r>
          </a:p>
          <a:p>
            <a:r>
              <a:rPr lang="en-US"/>
              <a:t>for us. not we for them. </a:t>
            </a:r>
          </a:p>
          <a:p>
            <a:r>
              <a:rPr lang="en-US"/>
              <a:t>addresses ambiguity and RSI. is a playpen to explore ambiguity. </a:t>
            </a:r>
          </a:p>
          <a:p>
            <a:r>
              <a:rPr lang="en-US"/>
              <a:t>Mankoff Ambiguity mediators, bring amibugity throughout system.</a:t>
            </a:r>
          </a:p>
        </p:txBody>
      </p:sp>
    </p:spTree>
    <p:extLst>
      <p:ext uri="{BB962C8B-B14F-4D97-AF65-F5344CB8AC3E}">
        <p14:creationId xmlns:p14="http://schemas.microsoft.com/office/powerpoint/2010/main" val="790886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16F27-ECF5-48CD-A408-FC1E6761A180}" type="slidenum">
              <a:rPr lang="en-US"/>
              <a:pPr/>
              <a:t>20</a:t>
            </a:fld>
            <a:endParaRPr lang="en-US"/>
          </a:p>
        </p:txBody>
      </p:sp>
      <p:sp>
        <p:nvSpPr>
          <p:cNvPr id="8437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3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C7720-1792-4829-9396-59870D0C36BF}" type="slidenum">
              <a:rPr lang="en-US"/>
              <a:pPr/>
              <a:t>21</a:t>
            </a:fld>
            <a:endParaRPr lang="en-US"/>
          </a:p>
        </p:txBody>
      </p:sp>
      <p:sp>
        <p:nvSpPr>
          <p:cNvPr id="8458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6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90EC7-25E3-4520-901D-3B89D3CB20E7}" type="slidenum">
              <a:rPr lang="en-US"/>
              <a:pPr/>
              <a:t>22</a:t>
            </a:fld>
            <a:endParaRPr lang="en-US"/>
          </a:p>
        </p:txBody>
      </p:sp>
      <p:sp>
        <p:nvSpPr>
          <p:cNvPr id="8478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78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75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840E4-6EB7-4895-8EE0-C20AB30AE1F5}" type="slidenum">
              <a:rPr lang="en-US"/>
              <a:pPr/>
              <a:t>23</a:t>
            </a:fld>
            <a:endParaRPr lang="en-US"/>
          </a:p>
        </p:txBody>
      </p:sp>
      <p:sp>
        <p:nvSpPr>
          <p:cNvPr id="8499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8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658F4-2800-4EDC-8A77-134CD57CE26E}" type="slidenum">
              <a:rPr lang="en-US"/>
              <a:pPr/>
              <a:t>24</a:t>
            </a:fld>
            <a:endParaRPr lang="en-US"/>
          </a:p>
        </p:txBody>
      </p:sp>
      <p:sp>
        <p:nvSpPr>
          <p:cNvPr id="8519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19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6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E3F24-A1F5-4986-8B3C-EE1AAD276713}" type="slidenum">
              <a:rPr lang="en-US"/>
              <a:pPr/>
              <a:t>25</a:t>
            </a:fld>
            <a:endParaRPr lang="en-US"/>
          </a:p>
        </p:txBody>
      </p:sp>
      <p:sp>
        <p:nvSpPr>
          <p:cNvPr id="8540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40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3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D8F86-A7DE-47CE-A2A7-70F78FF5F165}" type="slidenum">
              <a:rPr lang="en-US"/>
              <a:pPr/>
              <a:t>26</a:t>
            </a:fld>
            <a:endParaRPr lang="en-US"/>
          </a:p>
        </p:txBody>
      </p:sp>
      <p:sp>
        <p:nvSpPr>
          <p:cNvPr id="8560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60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8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32F45-039A-4EF2-8AE2-BB9CF0C281A1}" type="slidenum">
              <a:rPr lang="en-US"/>
              <a:pPr/>
              <a:t>27</a:t>
            </a:fld>
            <a:endParaRPr lang="en-US"/>
          </a:p>
        </p:txBody>
      </p:sp>
      <p:sp>
        <p:nvSpPr>
          <p:cNvPr id="8581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81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3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7AC4-38E2-4DCB-ADFF-7C00479DC692}" type="slidenum">
              <a:rPr lang="en-US"/>
              <a:pPr/>
              <a:t>28</a:t>
            </a:fld>
            <a:endParaRPr lang="en-US"/>
          </a:p>
        </p:txBody>
      </p:sp>
      <p:sp>
        <p:nvSpPr>
          <p:cNvPr id="8601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4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AD736-8377-408F-A4D2-9589F44E0F1F}" type="slidenum">
              <a:rPr lang="en-US"/>
              <a:pPr/>
              <a:t>29</a:t>
            </a:fld>
            <a:endParaRPr lang="en-US"/>
          </a:p>
        </p:txBody>
      </p:sp>
      <p:sp>
        <p:nvSpPr>
          <p:cNvPr id="8622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3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755E5-C206-4B58-B95D-2823D1274E83}" type="slidenum">
              <a:rPr lang="en-US"/>
              <a:pPr/>
              <a:t>3</a:t>
            </a:fld>
            <a:endParaRPr lang="en-US"/>
          </a:p>
        </p:txBody>
      </p:sp>
      <p:sp>
        <p:nvSpPr>
          <p:cNvPr id="67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rewritre to work with previous slide.</a:t>
            </a:r>
          </a:p>
          <a:p>
            <a:r>
              <a:rPr lang="en-US"/>
              <a:t>push on technology for ambiguity resolution and see what it’s capable of.</a:t>
            </a:r>
          </a:p>
          <a:p>
            <a:r>
              <a:rPr lang="en-US"/>
              <a:t>say human-centered again. </a:t>
            </a:r>
          </a:p>
          <a:p>
            <a:r>
              <a:rPr lang="en-US"/>
              <a:t>methodology slide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7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41552-009A-4DB1-815D-AF3EF3C6F7AB}" type="slidenum">
              <a:rPr lang="en-US"/>
              <a:pPr/>
              <a:t>30</a:t>
            </a:fld>
            <a:endParaRPr lang="en-US"/>
          </a:p>
        </p:txBody>
      </p:sp>
      <p:sp>
        <p:nvSpPr>
          <p:cNvPr id="8642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42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6F715-51C5-4789-97DB-5C2B0F531265}" type="slidenum">
              <a:rPr lang="en-US"/>
              <a:pPr/>
              <a:t>31</a:t>
            </a:fld>
            <a:endParaRPr lang="en-US"/>
          </a:p>
        </p:txBody>
      </p:sp>
      <p:sp>
        <p:nvSpPr>
          <p:cNvPr id="8663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63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2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AFC94-7B2F-4CB9-9F5A-1632E47BA049}" type="slidenum">
              <a:rPr lang="en-US"/>
              <a:pPr/>
              <a:t>32</a:t>
            </a:fld>
            <a:endParaRPr lang="en-US"/>
          </a:p>
        </p:txBody>
      </p:sp>
      <p:sp>
        <p:nvSpPr>
          <p:cNvPr id="8683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8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2659F-39E7-460A-975F-07590D90D4D3}" type="slidenum">
              <a:rPr lang="en-US"/>
              <a:pPr/>
              <a:t>33</a:t>
            </a:fld>
            <a:endParaRPr lang="en-US"/>
          </a:p>
        </p:txBody>
      </p:sp>
      <p:sp>
        <p:nvSpPr>
          <p:cNvPr id="77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89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EBEB7-5A49-4932-B111-EB80EE5244AD}" type="slidenum">
              <a:rPr lang="en-US"/>
              <a:pPr/>
              <a:t>34</a:t>
            </a:fld>
            <a:endParaRPr lang="en-US"/>
          </a:p>
        </p:txBody>
      </p:sp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My goal is to create a solution that is both complete and human-centric</a:t>
            </a:r>
          </a:p>
          <a:p>
            <a:r>
              <a:rPr lang="en-US"/>
              <a:t>complete in that it enables authoring, navigation, and editing.</a:t>
            </a:r>
          </a:p>
          <a:p>
            <a:r>
              <a:rPr lang="en-US"/>
              <a:t>Human centric in that the machine adapts to the programmer.</a:t>
            </a:r>
            <a:r>
              <a:rPr lang="en-US" sz="900"/>
              <a:t> </a:t>
            </a:r>
          </a:p>
          <a:p>
            <a:r>
              <a:rPr lang="en-US" sz="900"/>
              <a:t>Everyone knows this is important work</a:t>
            </a:r>
          </a:p>
          <a:p>
            <a:r>
              <a:rPr lang="en-US" sz="900"/>
              <a:t>but no one has accomplished it yet. My work</a:t>
            </a:r>
          </a:p>
          <a:p>
            <a:r>
              <a:rPr lang="en-US" sz="900"/>
              <a:t>goes the farthest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10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3705E-6B9D-4F1A-B13A-CA0147E464BD}" type="slidenum">
              <a:rPr lang="en-US"/>
              <a:pPr/>
              <a:t>35</a:t>
            </a:fld>
            <a:endParaRPr lang="en-US"/>
          </a:p>
        </p:txBody>
      </p:sp>
      <p:sp>
        <p:nvSpPr>
          <p:cNvPr id="872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2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Didn’t have to verbalize parens, semicolons, 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1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218F1-0AC8-4864-91FC-DAF504309681}" type="slidenum">
              <a:rPr lang="en-US"/>
              <a:pPr/>
              <a:t>36</a:t>
            </a:fld>
            <a:endParaRPr lang="en-US"/>
          </a:p>
        </p:txBody>
      </p:sp>
      <p:sp>
        <p:nvSpPr>
          <p:cNvPr id="8744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44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All punctuation has English equivalents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Open Brace, End For Loop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Most punctuation is optional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Provide verbalization for all abbreviations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Relaxed phrasing for better fit with English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000" b="1">
                <a:latin typeface="Courier New" panose="02070309020205020404" pitchFamily="49" charset="0"/>
              </a:rPr>
              <a:t>(int)foo</a:t>
            </a:r>
            <a:r>
              <a:rPr lang="en-US"/>
              <a:t> </a:t>
            </a:r>
            <a:r>
              <a:rPr lang="en-US">
                <a:sym typeface="Monotype Sorts" pitchFamily="1" charset="2"/>
              </a:rPr>
              <a:t> “cast foo to integer”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000" b="1">
                <a:latin typeface="Courier New" panose="02070309020205020404" pitchFamily="49" charset="0"/>
              </a:rPr>
              <a:t>foo = 6</a:t>
            </a:r>
            <a:r>
              <a:rPr lang="en-US"/>
              <a:t> </a:t>
            </a:r>
            <a:r>
              <a:rPr lang="en-US">
                <a:sym typeface="Monotype Sorts" pitchFamily="1" charset="2"/>
              </a:rPr>
              <a:t> “set foo to 6”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000" b="1">
                <a:latin typeface="Courier New" panose="02070309020205020404" pitchFamily="49" charset="0"/>
              </a:rPr>
              <a:t>foo[i]++</a:t>
            </a:r>
            <a:r>
              <a:rPr lang="en-US"/>
              <a:t> </a:t>
            </a:r>
            <a:r>
              <a:rPr lang="en-US">
                <a:sym typeface="Monotype Sorts" pitchFamily="1" charset="2"/>
              </a:rPr>
              <a:t> “increment the ith element of array foo”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92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46873-FE5F-4ED6-924A-CBB650FAF942}" type="slidenum">
              <a:rPr lang="en-US"/>
              <a:pPr/>
              <a:t>37</a:t>
            </a:fld>
            <a:endParaRPr lang="en-US"/>
          </a:p>
        </p:txBody>
      </p:sp>
      <p:sp>
        <p:nvSpPr>
          <p:cNvPr id="8765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65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All punctuation has English equivalents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Open Brace, End For Loop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Most punctuation is optional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Provide verbalization for all abbreviations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/>
              <a:t>Relaxed phrasing for better fit with English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000" b="1">
                <a:latin typeface="Courier New" panose="02070309020205020404" pitchFamily="49" charset="0"/>
              </a:rPr>
              <a:t>(int)foo</a:t>
            </a:r>
            <a:r>
              <a:rPr lang="en-US"/>
              <a:t> </a:t>
            </a:r>
            <a:r>
              <a:rPr lang="en-US">
                <a:sym typeface="Monotype Sorts" pitchFamily="1" charset="2"/>
              </a:rPr>
              <a:t> “cast foo to integer”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000" b="1">
                <a:latin typeface="Courier New" panose="02070309020205020404" pitchFamily="49" charset="0"/>
              </a:rPr>
              <a:t>foo = 6</a:t>
            </a:r>
            <a:r>
              <a:rPr lang="en-US"/>
              <a:t> </a:t>
            </a:r>
            <a:r>
              <a:rPr lang="en-US">
                <a:sym typeface="Monotype Sorts" pitchFamily="1" charset="2"/>
              </a:rPr>
              <a:t> “set foo to 6”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000" b="1">
                <a:latin typeface="Courier New" panose="02070309020205020404" pitchFamily="49" charset="0"/>
              </a:rPr>
              <a:t>foo[i]++</a:t>
            </a:r>
            <a:r>
              <a:rPr lang="en-US"/>
              <a:t> </a:t>
            </a:r>
            <a:r>
              <a:rPr lang="en-US">
                <a:sym typeface="Monotype Sorts" pitchFamily="1" charset="2"/>
              </a:rPr>
              <a:t> “increment the ith element of array foo”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5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994C6-759E-4806-83B8-577B5F2E28E0}" type="slidenum">
              <a:rPr lang="en-US"/>
              <a:pPr/>
              <a:t>38</a:t>
            </a:fld>
            <a:endParaRPr lang="en-US"/>
          </a:p>
        </p:txBody>
      </p:sp>
      <p:sp>
        <p:nvSpPr>
          <p:cNvPr id="8785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85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Didn’t have to verbalize parens, semicolons, 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3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1961B-2DA3-4047-B2A3-42F641B26FDB}" type="slidenum">
              <a:rPr lang="en-US"/>
              <a:pPr/>
              <a:t>39</a:t>
            </a:fld>
            <a:endParaRPr lang="en-US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human could eyeball this.</a:t>
            </a:r>
          </a:p>
        </p:txBody>
      </p:sp>
    </p:spTree>
    <p:extLst>
      <p:ext uri="{BB962C8B-B14F-4D97-AF65-F5344CB8AC3E}">
        <p14:creationId xmlns:p14="http://schemas.microsoft.com/office/powerpoint/2010/main" val="94145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22D13-76AD-4B73-8E28-32E006402B53}" type="slidenum">
              <a:rPr lang="en-US"/>
              <a:pPr/>
              <a:t>4</a:t>
            </a:fld>
            <a:endParaRPr lang="en-US"/>
          </a:p>
        </p:txBody>
      </p:sp>
      <p:sp>
        <p:nvSpPr>
          <p:cNvPr id="331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the best way to do things, but too hard to change, so instead we’ll modify the input to the programming language to make it easier for people.</a:t>
            </a:r>
          </a:p>
          <a:p>
            <a:r>
              <a:rPr lang="en-US"/>
              <a:t>i made progress on each of these. none  of these is done yet.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71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96370-2394-452D-B4C7-BA3054DF3E79}" type="slidenum">
              <a:rPr lang="en-US"/>
              <a:pPr/>
              <a:t>40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99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FD5FF-2879-4208-8A73-8D817A6F48F2}" type="slidenum">
              <a:rPr lang="en-US"/>
              <a:pPr/>
              <a:t>41</a:t>
            </a:fld>
            <a:endParaRPr lang="en-US"/>
          </a:p>
        </p:txBody>
      </p:sp>
      <p:sp>
        <p:nvSpPr>
          <p:cNvPr id="586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1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B613E-E17E-463A-A440-B38454CAA5C1}" type="slidenum">
              <a:rPr lang="en-US"/>
              <a:pPr/>
              <a:t>42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402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CC71-4B44-4DD3-B466-D8DF693A7F94}" type="slidenum">
              <a:rPr lang="en-US"/>
              <a:pPr/>
              <a:t>43</a:t>
            </a:fld>
            <a:endParaRPr lang="en-US"/>
          </a:p>
        </p:txBody>
      </p:sp>
      <p:sp>
        <p:nvSpPr>
          <p:cNvPr id="7802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0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900">
                <a:solidFill>
                  <a:srgbClr val="006100"/>
                </a:solidFill>
              </a:rPr>
              <a:t>Compile Errors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900">
                <a:solidFill>
                  <a:srgbClr val="006100"/>
                </a:solidFill>
              </a:rPr>
              <a:t>Structural Navigation,v Browsing, Search, Code Folding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900">
                <a:solidFill>
                  <a:srgbClr val="006100"/>
                </a:solidFill>
              </a:rPr>
              <a:t>Semantic Info Display, Indentation, Syntax Highlighting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8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6CB4B-C46E-4FDB-9659-7278FD7FE15A}" type="slidenum">
              <a:rPr lang="en-US"/>
              <a:pPr/>
              <a:t>44</a:t>
            </a:fld>
            <a:endParaRPr lang="en-US"/>
          </a:p>
        </p:txBody>
      </p:sp>
      <p:sp>
        <p:nvSpPr>
          <p:cNvPr id="555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Spoken input requires new compiler analyses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/>
              <a:t>Existing analyses are not built for ambiguity</a:t>
            </a:r>
          </a:p>
          <a:p>
            <a:r>
              <a:rPr lang="en-US"/>
              <a:t>Target 20 minutes.</a:t>
            </a:r>
          </a:p>
        </p:txBody>
      </p:sp>
    </p:spTree>
    <p:extLst>
      <p:ext uri="{BB962C8B-B14F-4D97-AF65-F5344CB8AC3E}">
        <p14:creationId xmlns:p14="http://schemas.microsoft.com/office/powerpoint/2010/main" val="1466999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953E9-B301-4395-AABC-D28F19BF0C92}" type="slidenum">
              <a:rPr lang="en-US"/>
              <a:pPr/>
              <a:t>45</a:t>
            </a:fld>
            <a:endParaRPr lang="en-US"/>
          </a:p>
        </p:txBody>
      </p:sp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426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3D773-2227-49AA-80A1-A45A98C859F8}" type="slidenum">
              <a:rPr lang="en-US"/>
              <a:pPr/>
              <a:t>46</a:t>
            </a:fld>
            <a:endParaRPr lang="en-US"/>
          </a:p>
        </p:txBody>
      </p:sp>
      <p:sp>
        <p:nvSpPr>
          <p:cNvPr id="247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Insight here is to generalize GLR algorithm for lexical ambiguities</a:t>
            </a:r>
          </a:p>
          <a:p>
            <a:r>
              <a:rPr lang="en-US"/>
              <a:t>totally changes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21868795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24811-4AFB-4AB3-A242-9315424480C9}" type="slidenum">
              <a:rPr lang="en-US"/>
              <a:pPr/>
              <a:t>47</a:t>
            </a:fld>
            <a:endParaRPr lang="en-US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87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45166-8932-41B2-B936-ACC4F2574CF8}" type="slidenum">
              <a:rPr lang="en-US"/>
              <a:pPr/>
              <a:t>48</a:t>
            </a:fld>
            <a:endParaRPr lang="en-US"/>
          </a:p>
        </p:txBody>
      </p:sp>
      <p:sp>
        <p:nvSpPr>
          <p:cNvPr id="7823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2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Capitalization, abbreviation</a:t>
            </a:r>
          </a:p>
        </p:txBody>
      </p:sp>
    </p:spTree>
    <p:extLst>
      <p:ext uri="{BB962C8B-B14F-4D97-AF65-F5344CB8AC3E}">
        <p14:creationId xmlns:p14="http://schemas.microsoft.com/office/powerpoint/2010/main" val="7491895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E587-819C-4CE3-9CDA-794B10B4F062}" type="slidenum">
              <a:rPr lang="en-US"/>
              <a:pPr/>
              <a:t>49</a:t>
            </a:fld>
            <a:endParaRPr lang="en-US"/>
          </a:p>
        </p:txBody>
      </p:sp>
      <p:sp>
        <p:nvSpPr>
          <p:cNvPr id="7475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6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ACCA8-8492-411C-AEA5-963489D1DE80}" type="slidenum">
              <a:rPr lang="en-US"/>
              <a:pPr/>
              <a:t>5</a:t>
            </a:fld>
            <a:endParaRPr lang="en-US"/>
          </a:p>
        </p:txBody>
      </p:sp>
      <p:sp>
        <p:nvSpPr>
          <p:cNvPr id="337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target 5 minutes</a:t>
            </a:r>
          </a:p>
        </p:txBody>
      </p:sp>
    </p:spTree>
    <p:extLst>
      <p:ext uri="{BB962C8B-B14F-4D97-AF65-F5344CB8AC3E}">
        <p14:creationId xmlns:p14="http://schemas.microsoft.com/office/powerpoint/2010/main" val="14850322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24A24-0DAA-4D21-B03B-761BEC8A8737}" type="slidenum">
              <a:rPr lang="en-US"/>
              <a:pPr/>
              <a:t>50</a:t>
            </a:fld>
            <a:endParaRPr lang="en-US"/>
          </a:p>
        </p:txBody>
      </p:sp>
      <p:sp>
        <p:nvSpPr>
          <p:cNvPr id="588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state contributions now. so that everyone is aware of what’s coming up.</a:t>
            </a:r>
          </a:p>
        </p:txBody>
      </p:sp>
    </p:spTree>
    <p:extLst>
      <p:ext uri="{BB962C8B-B14F-4D97-AF65-F5344CB8AC3E}">
        <p14:creationId xmlns:p14="http://schemas.microsoft.com/office/powerpoint/2010/main" val="4939712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AF092-B754-41F7-BC8F-88BA84123AD4}" type="slidenum">
              <a:rPr lang="en-US"/>
              <a:pPr/>
              <a:t>51</a:t>
            </a:fld>
            <a:endParaRPr lang="en-US"/>
          </a:p>
        </p:txBody>
      </p:sp>
      <p:sp>
        <p:nvSpPr>
          <p:cNvPr id="590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016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AA056-E995-4221-B27E-E78282D52E51}" type="slidenum">
              <a:rPr lang="en-US"/>
              <a:pPr/>
              <a:t>52</a:t>
            </a:fld>
            <a:endParaRPr lang="en-US"/>
          </a:p>
        </p:txBody>
      </p:sp>
      <p:sp>
        <p:nvSpPr>
          <p:cNvPr id="592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45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E9F64-89D8-49A2-A28A-97C8101E31D8}" type="slidenum">
              <a:rPr lang="en-US"/>
              <a:pPr/>
              <a:t>53</a:t>
            </a:fld>
            <a:endParaRPr lang="en-US"/>
          </a:p>
        </p:txBody>
      </p:sp>
      <p:sp>
        <p:nvSpPr>
          <p:cNvPr id="594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39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4DC2B-FE48-4D2F-ACC0-8F16F8442382}" type="slidenum">
              <a:rPr lang="en-US"/>
              <a:pPr/>
              <a:t>54</a:t>
            </a:fld>
            <a:endParaRPr lang="en-US"/>
          </a:p>
        </p:txBody>
      </p:sp>
      <p:sp>
        <p:nvSpPr>
          <p:cNvPr id="615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58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40251-9CBD-4B2B-AEEA-FB99026C3B7C}" type="slidenum">
              <a:rPr lang="en-US"/>
              <a:pPr/>
              <a:t>55</a:t>
            </a:fld>
            <a:endParaRPr lang="en-US"/>
          </a:p>
        </p:txBody>
      </p:sp>
      <p:sp>
        <p:nvSpPr>
          <p:cNvPr id="617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73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207CA-FC39-45D0-8E2C-5109AFA67E3F}" type="slidenum">
              <a:rPr lang="en-US"/>
              <a:pPr/>
              <a:t>56</a:t>
            </a:fld>
            <a:endParaRPr lang="en-US"/>
          </a:p>
        </p:txBody>
      </p:sp>
      <p:sp>
        <p:nvSpPr>
          <p:cNvPr id="625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326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F32FF-5F53-469E-8A6C-38A87F766B18}" type="slidenum">
              <a:rPr lang="en-US"/>
              <a:pPr/>
              <a:t>57</a:t>
            </a:fld>
            <a:endParaRPr lang="en-US"/>
          </a:p>
        </p:txBody>
      </p:sp>
      <p:sp>
        <p:nvSpPr>
          <p:cNvPr id="627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90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6129B-1EA4-448C-8F61-E4B440085FC4}" type="slidenum">
              <a:rPr lang="en-US"/>
              <a:pPr/>
              <a:t>58</a:t>
            </a:fld>
            <a:endParaRPr lang="en-US"/>
          </a:p>
        </p:txBody>
      </p:sp>
      <p:sp>
        <p:nvSpPr>
          <p:cNvPr id="629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092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65AA3-AC99-4290-B0C4-D06B2437BF06}" type="slidenum">
              <a:rPr lang="en-US"/>
              <a:pPr/>
              <a:t>59</a:t>
            </a:fld>
            <a:endParaRPr lang="en-US"/>
          </a:p>
        </p:txBody>
      </p:sp>
      <p:sp>
        <p:nvSpPr>
          <p:cNvPr id="631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0D470-2FF3-48A9-B0BC-73A794EABB81}" type="slidenum">
              <a:rPr lang="en-US"/>
              <a:pPr/>
              <a:t>6</a:t>
            </a:fld>
            <a:endParaRPr lang="en-US"/>
          </a:p>
        </p:txBody>
      </p:sp>
      <p:sp>
        <p:nvSpPr>
          <p:cNvPr id="7761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6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119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3E25D-58BC-49E5-92B6-0D745C562BBC}" type="slidenum">
              <a:rPr lang="en-US"/>
              <a:pPr/>
              <a:t>60</a:t>
            </a:fld>
            <a:endParaRPr lang="en-US"/>
          </a:p>
        </p:txBody>
      </p:sp>
      <p:sp>
        <p:nvSpPr>
          <p:cNvPr id="633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92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75AF6-01F2-4EDF-8C8C-0B3C2686DE1A}" type="slidenum">
              <a:rPr lang="en-US"/>
              <a:pPr/>
              <a:t>61</a:t>
            </a:fld>
            <a:endParaRPr lang="en-US"/>
          </a:p>
        </p:txBody>
      </p:sp>
      <p:sp>
        <p:nvSpPr>
          <p:cNvPr id="635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242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06BC1-F2E9-41EC-A639-DA4EB8CE2FA5}" type="slidenum">
              <a:rPr lang="en-US"/>
              <a:pPr/>
              <a:t>62</a:t>
            </a:fld>
            <a:endParaRPr lang="en-US"/>
          </a:p>
        </p:txBody>
      </p:sp>
      <p:sp>
        <p:nvSpPr>
          <p:cNvPr id="637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38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6B8A1-95B1-4881-875C-9C1D7EC4F180}" type="slidenum">
              <a:rPr lang="en-US"/>
              <a:pPr/>
              <a:t>63</a:t>
            </a:fld>
            <a:endParaRPr lang="en-US"/>
          </a:p>
        </p:txBody>
      </p:sp>
      <p:sp>
        <p:nvSpPr>
          <p:cNvPr id="640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059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B7350-F752-42D0-A80D-438B5420F3BA}" type="slidenum">
              <a:rPr lang="en-US"/>
              <a:pPr/>
              <a:t>64</a:t>
            </a:fld>
            <a:endParaRPr lang="en-US"/>
          </a:p>
        </p:txBody>
      </p:sp>
      <p:sp>
        <p:nvSpPr>
          <p:cNvPr id="642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64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A49EB-D5CE-43DC-BCB6-C2F645539A57}" type="slidenum">
              <a:rPr lang="en-US"/>
              <a:pPr/>
              <a:t>65</a:t>
            </a:fld>
            <a:endParaRPr lang="en-US"/>
          </a:p>
        </p:txBody>
      </p:sp>
      <p:sp>
        <p:nvSpPr>
          <p:cNvPr id="644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28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31B38-0D72-4E80-8CA0-04D8BA7C6D63}" type="slidenum">
              <a:rPr lang="en-US"/>
              <a:pPr/>
              <a:t>66</a:t>
            </a:fld>
            <a:endParaRPr lang="en-US"/>
          </a:p>
        </p:txBody>
      </p:sp>
      <p:sp>
        <p:nvSpPr>
          <p:cNvPr id="646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68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4B187-B993-4996-8A04-85E8A323E695}" type="slidenum">
              <a:rPr lang="en-US"/>
              <a:pPr/>
              <a:t>67</a:t>
            </a:fld>
            <a:endParaRPr lang="en-US"/>
          </a:p>
        </p:txBody>
      </p:sp>
      <p:sp>
        <p:nvSpPr>
          <p:cNvPr id="652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Describe what semantic analysis will do for you here. </a:t>
            </a:r>
          </a:p>
          <a:p>
            <a:r>
              <a:rPr lang="en-US"/>
              <a:t>Syntactically well formed but only valid in certain cases.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0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638C4-9A59-4BD4-B7D6-DFA2E63D43EC}" type="slidenum">
              <a:rPr lang="en-US"/>
              <a:pPr/>
              <a:t>68</a:t>
            </a:fld>
            <a:endParaRPr lang="en-US"/>
          </a:p>
        </p:txBody>
      </p:sp>
      <p:sp>
        <p:nvSpPr>
          <p:cNvPr id="784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4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92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6059F-3A9E-41DC-B977-B1536D9E6FA2}" type="slidenum">
              <a:rPr lang="en-US"/>
              <a:pPr/>
              <a:t>69</a:t>
            </a:fld>
            <a:endParaRPr lang="en-US"/>
          </a:p>
        </p:txBody>
      </p:sp>
      <p:sp>
        <p:nvSpPr>
          <p:cNvPr id="231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GLR Parsing Algorithm</a:t>
            </a:r>
          </a:p>
          <a:p>
            <a:pPr lvl="1"/>
            <a:r>
              <a:rPr lang="en-US"/>
              <a:t>Tomita [1985]</a:t>
            </a:r>
          </a:p>
          <a:p>
            <a:pPr lvl="1"/>
            <a:r>
              <a:rPr lang="en-US"/>
              <a:t>Farshi [1991]</a:t>
            </a:r>
          </a:p>
          <a:p>
            <a:pPr lvl="1"/>
            <a:r>
              <a:rPr lang="en-US"/>
              <a:t>Rekers [1992]</a:t>
            </a:r>
          </a:p>
          <a:p>
            <a:pPr lvl="1"/>
            <a:r>
              <a:rPr lang="en-US"/>
              <a:t>Johnstone </a:t>
            </a:r>
            <a:r>
              <a:rPr lang="en-US" i="1"/>
              <a:t>et. al.</a:t>
            </a:r>
            <a:r>
              <a:rPr lang="en-US"/>
              <a:t> [2002]</a:t>
            </a:r>
          </a:p>
          <a:p>
            <a:r>
              <a:rPr lang="en-US"/>
              <a:t>Incremental GLR</a:t>
            </a:r>
          </a:p>
          <a:p>
            <a:pPr lvl="1"/>
            <a:r>
              <a:rPr lang="en-US"/>
              <a:t>Wagner [1997] </a:t>
            </a:r>
          </a:p>
          <a:p>
            <a:pPr>
              <a:lnSpc>
                <a:spcPct val="90000"/>
              </a:lnSpc>
            </a:pPr>
            <a:r>
              <a:rPr lang="en-US" sz="1000"/>
              <a:t>Ambiguous Input Streams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Aycock and Horspool [2001]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3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9C697-DEAE-456E-921B-6B64FC9CBFBC}" type="slidenum">
              <a:rPr lang="en-US"/>
              <a:pPr/>
              <a:t>7</a:t>
            </a:fld>
            <a:endParaRPr lang="en-US"/>
          </a:p>
        </p:txBody>
      </p:sp>
      <p:sp>
        <p:nvSpPr>
          <p:cNvPr id="7782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Didn’t have to verbalize parens, semicolons, 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35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65724-F4DF-4122-9971-0C8931BA0556}" type="slidenum">
              <a:rPr lang="en-US"/>
              <a:pPr/>
              <a:t>70</a:t>
            </a:fld>
            <a:endParaRPr lang="en-US"/>
          </a:p>
        </p:txBody>
      </p:sp>
      <p:sp>
        <p:nvSpPr>
          <p:cNvPr id="362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37 minutes in practice.</a:t>
            </a:r>
          </a:p>
          <a:p>
            <a:r>
              <a:rPr lang="en-US"/>
              <a:t>40 minutes. </a:t>
            </a:r>
          </a:p>
          <a:p>
            <a:r>
              <a:rPr lang="en-US"/>
              <a:t>Please be here at 30 minutes. </a:t>
            </a:r>
          </a:p>
        </p:txBody>
      </p:sp>
    </p:spTree>
    <p:extLst>
      <p:ext uri="{BB962C8B-B14F-4D97-AF65-F5344CB8AC3E}">
        <p14:creationId xmlns:p14="http://schemas.microsoft.com/office/powerpoint/2010/main" val="14703069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091D5-7E87-4A61-BFE4-508E6DE4D98A}" type="slidenum">
              <a:rPr lang="en-US"/>
              <a:pPr/>
              <a:t>71</a:t>
            </a:fld>
            <a:endParaRPr lang="en-US"/>
          </a:p>
        </p:txBody>
      </p:sp>
      <p:sp>
        <p:nvSpPr>
          <p:cNvPr id="6758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Say you don’t need to understand code (just defining a string named file to load and setting its value)</a:t>
            </a:r>
          </a:p>
          <a:p>
            <a:r>
              <a:rPr lang="en-US"/>
              <a:t>This is a Java example.</a:t>
            </a:r>
          </a:p>
          <a:p>
            <a:r>
              <a:rPr lang="en-US"/>
              <a:t>Verbally switch argument into how to do the analysis.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52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A35C0-1CE6-4525-A16E-33C5CBAA896B}" type="slidenum">
              <a:rPr lang="en-US"/>
              <a:pPr/>
              <a:t>72</a:t>
            </a:fld>
            <a:endParaRPr 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a small number of the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6518958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2F3DA-359A-4498-A6F4-6A401003901F}" type="slidenum">
              <a:rPr lang="en-US"/>
              <a:pPr/>
              <a:t>73</a:t>
            </a:fld>
            <a:endParaRPr lang="en-US"/>
          </a:p>
        </p:txBody>
      </p:sp>
      <p:sp>
        <p:nvSpPr>
          <p:cNvPr id="242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Lied about concatenation. It’s really done in name lookup to avoid ambiguities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44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0B1E5-37DB-4952-88A6-61D96C276A97}" type="slidenum">
              <a:rPr lang="en-US"/>
              <a:pPr/>
              <a:t>74</a:t>
            </a:fld>
            <a:endParaRPr lang="en-US"/>
          </a:p>
        </p:txBody>
      </p:sp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847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07256-815C-405D-94A7-1136EED42C89}" type="slidenum">
              <a:rPr lang="en-US"/>
              <a:pPr/>
              <a:t>75</a:t>
            </a:fld>
            <a:endParaRPr lang="en-US"/>
          </a:p>
        </p:txBody>
      </p:sp>
      <p:sp>
        <p:nvSpPr>
          <p:cNvPr id="484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Name propagation moves data around the tree so that lookups are super-fast.</a:t>
            </a:r>
          </a:p>
        </p:txBody>
      </p:sp>
    </p:spTree>
    <p:extLst>
      <p:ext uri="{BB962C8B-B14F-4D97-AF65-F5344CB8AC3E}">
        <p14:creationId xmlns:p14="http://schemas.microsoft.com/office/powerpoint/2010/main" val="30909114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7B69A-60C8-4E56-A32D-31788BAABF8E}" type="slidenum">
              <a:rPr lang="en-US"/>
              <a:pPr/>
              <a:t>76</a:t>
            </a:fld>
            <a:endParaRPr lang="en-US"/>
          </a:p>
        </p:txBody>
      </p:sp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Lookups need to be super fast when you are doing a lot of them for disambiguation</a:t>
            </a:r>
          </a:p>
        </p:txBody>
      </p:sp>
    </p:spTree>
    <p:extLst>
      <p:ext uri="{BB962C8B-B14F-4D97-AF65-F5344CB8AC3E}">
        <p14:creationId xmlns:p14="http://schemas.microsoft.com/office/powerpoint/2010/main" val="354013650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FFBA6-1A49-4A17-B610-69E415879EB7}" type="slidenum">
              <a:rPr lang="en-US"/>
              <a:pPr/>
              <a:t>77</a:t>
            </a:fld>
            <a:endParaRPr lang="en-US"/>
          </a:p>
        </p:txBody>
      </p:sp>
      <p:sp>
        <p:nvSpPr>
          <p:cNvPr id="446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54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A01AE-7577-47F7-9C4C-9BBBB7E48146}" type="slidenum">
              <a:rPr lang="en-US"/>
              <a:pPr/>
              <a:t>78</a:t>
            </a:fld>
            <a:endParaRPr lang="en-US"/>
          </a:p>
        </p:txBody>
      </p:sp>
      <p:sp>
        <p:nvSpPr>
          <p:cNvPr id="448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909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B1B12-4A01-4387-BA68-ADE6275831D0}" type="slidenum">
              <a:rPr lang="en-US"/>
              <a:pPr/>
              <a:t>79</a:t>
            </a:fld>
            <a:endParaRPr lang="en-US"/>
          </a:p>
        </p:txBody>
      </p:sp>
      <p:sp>
        <p:nvSpPr>
          <p:cNvPr id="450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queries may look simple in this example, but they can be as complicated as the program itself.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CC38A-7845-4EF6-9B3C-EF5831841737}" type="slidenum">
              <a:rPr lang="en-US"/>
              <a:pPr/>
              <a:t>8</a:t>
            </a:fld>
            <a:endParaRPr lang="en-US"/>
          </a:p>
        </p:txBody>
      </p:sp>
      <p:sp>
        <p:nvSpPr>
          <p:cNvPr id="8192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556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315F0-039C-46F6-8D56-620F53619A3E}" type="slidenum">
              <a:rPr lang="en-US"/>
              <a:pPr/>
              <a:t>80</a:t>
            </a:fld>
            <a:endParaRPr lang="en-US"/>
          </a:p>
        </p:txBody>
      </p:sp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4525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85464-EF86-4564-8F76-C0B0BC8DAF8C}" type="slidenum">
              <a:rPr lang="en-US"/>
              <a:pPr/>
              <a:t>81</a:t>
            </a:fld>
            <a:endParaRPr lang="en-US"/>
          </a:p>
        </p:txBody>
      </p:sp>
      <p:sp>
        <p:nvSpPr>
          <p:cNvPr id="559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40 minutes. </a:t>
            </a:r>
          </a:p>
        </p:txBody>
      </p:sp>
    </p:spTree>
    <p:extLst>
      <p:ext uri="{BB962C8B-B14F-4D97-AF65-F5344CB8AC3E}">
        <p14:creationId xmlns:p14="http://schemas.microsoft.com/office/powerpoint/2010/main" val="428267572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9741A-507E-4554-92D7-525648E59287}" type="slidenum">
              <a:rPr lang="en-US"/>
              <a:pPr/>
              <a:t>82</a:t>
            </a:fld>
            <a:endParaRPr lang="en-US"/>
          </a:p>
        </p:txBody>
      </p:sp>
      <p:sp>
        <p:nvSpPr>
          <p:cNvPr id="880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40 minutes. </a:t>
            </a:r>
          </a:p>
        </p:txBody>
      </p:sp>
    </p:spTree>
    <p:extLst>
      <p:ext uri="{BB962C8B-B14F-4D97-AF65-F5344CB8AC3E}">
        <p14:creationId xmlns:p14="http://schemas.microsoft.com/office/powerpoint/2010/main" val="28937299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5C3D6-952E-40DD-9D0A-1E135A8AB790}" type="slidenum">
              <a:rPr lang="en-US"/>
              <a:pPr/>
              <a:t>83</a:t>
            </a:fld>
            <a:endParaRPr lang="en-US"/>
          </a:p>
        </p:txBody>
      </p:sp>
      <p:sp>
        <p:nvSpPr>
          <p:cNvPr id="894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60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FC367-FB0C-4AD8-9ED6-6E1F9E67EC2E}" type="slidenum">
              <a:rPr lang="en-US"/>
              <a:pPr/>
              <a:t>84</a:t>
            </a:fld>
            <a:endParaRPr lang="en-US"/>
          </a:p>
        </p:txBody>
      </p:sp>
      <p:sp>
        <p:nvSpPr>
          <p:cNvPr id="89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6812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869B5-F616-4432-9810-0D6A4F544C3F}" type="slidenum">
              <a:rPr lang="en-US"/>
              <a:pPr/>
              <a:t>85</a:t>
            </a:fld>
            <a:endParaRPr lang="en-US"/>
          </a:p>
        </p:txBody>
      </p:sp>
      <p:sp>
        <p:nvSpPr>
          <p:cNvPr id="90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943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631BC-86DC-4C9E-A404-04E0B6240A96}" type="slidenum">
              <a:rPr lang="en-US"/>
              <a:pPr/>
              <a:t>86</a:t>
            </a:fld>
            <a:endParaRPr lang="en-US"/>
          </a:p>
        </p:txBody>
      </p:sp>
      <p:sp>
        <p:nvSpPr>
          <p:cNvPr id="907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5570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5B9D3-CF79-4D4C-8F92-4E133BCEC915}" type="slidenum">
              <a:rPr lang="en-US"/>
              <a:pPr/>
              <a:t>87</a:t>
            </a:fld>
            <a:endParaRPr lang="en-US"/>
          </a:p>
        </p:txBody>
      </p:sp>
      <p:sp>
        <p:nvSpPr>
          <p:cNvPr id="882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274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16697-2866-463A-B10A-4845DC385D5C}" type="slidenum">
              <a:rPr lang="en-US"/>
              <a:pPr/>
              <a:t>88</a:t>
            </a:fld>
            <a:endParaRPr lang="en-US"/>
          </a:p>
        </p:txBody>
      </p:sp>
      <p:sp>
        <p:nvSpPr>
          <p:cNvPr id="892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972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853B-9224-4B6D-9963-2C94F0279168}" type="slidenum">
              <a:rPr lang="en-US"/>
              <a:pPr/>
              <a:t>89</a:t>
            </a:fld>
            <a:endParaRPr lang="en-US"/>
          </a:p>
        </p:txBody>
      </p:sp>
      <p:sp>
        <p:nvSpPr>
          <p:cNvPr id="893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E2732-2B63-4F35-8042-3F416C4CB099}" type="slidenum">
              <a:rPr lang="en-US"/>
              <a:pPr/>
              <a:t>9</a:t>
            </a:fld>
            <a:endParaRPr lang="en-US"/>
          </a:p>
        </p:txBody>
      </p:sp>
      <p:sp>
        <p:nvSpPr>
          <p:cNvPr id="8212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12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“Think about how to say this”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223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14BFB-58E0-4667-85C9-1E8C5EF23819}" type="slidenum">
              <a:rPr lang="en-US"/>
              <a:pPr/>
              <a:t>90</a:t>
            </a:fld>
            <a:endParaRPr lang="en-US"/>
          </a:p>
        </p:txBody>
      </p:sp>
      <p:sp>
        <p:nvSpPr>
          <p:cNvPr id="90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48 minutes.</a:t>
            </a:r>
          </a:p>
        </p:txBody>
      </p:sp>
    </p:spTree>
    <p:extLst>
      <p:ext uri="{BB962C8B-B14F-4D97-AF65-F5344CB8AC3E}">
        <p14:creationId xmlns:p14="http://schemas.microsoft.com/office/powerpoint/2010/main" val="28638130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30B39-1967-4064-B39C-85D0190B8693}" type="slidenum">
              <a:rPr lang="en-US"/>
              <a:pPr/>
              <a:t>91</a:t>
            </a:fld>
            <a:endParaRPr lang="en-US"/>
          </a:p>
        </p:txBody>
      </p:sp>
      <p:sp>
        <p:nvSpPr>
          <p:cNvPr id="8171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71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Say this is for expert java programmers.  </a:t>
            </a:r>
          </a:p>
          <a:p>
            <a:r>
              <a:rPr lang="en-US"/>
              <a:t>Rephrase system understanding (everything else is about the person, but this is about the system).</a:t>
            </a:r>
          </a:p>
          <a:p>
            <a:r>
              <a:rPr lang="en-US"/>
              <a:t>Find some terminology from AI systems evaluations (false positive rate etc)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132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B88BC-1B0F-4494-8705-60BE6EB7D4FE}" type="slidenum">
              <a:rPr lang="en-US"/>
              <a:pPr/>
              <a:t>92</a:t>
            </a:fld>
            <a:endParaRPr lang="en-US"/>
          </a:p>
        </p:txBody>
      </p:sp>
      <p:sp>
        <p:nvSpPr>
          <p:cNvPr id="66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544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31870-15DC-4682-919E-0183F8041A3E}" type="slidenum">
              <a:rPr lang="en-US"/>
              <a:pPr/>
              <a:t>93</a:t>
            </a:fld>
            <a:endParaRPr lang="en-US"/>
          </a:p>
        </p:txBody>
      </p:sp>
      <p:sp>
        <p:nvSpPr>
          <p:cNvPr id="90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801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D9DF9-4F68-4B22-9689-1FA0867DCE9E}" type="slidenum">
              <a:rPr lang="en-US"/>
              <a:pPr/>
              <a:t>94</a:t>
            </a:fld>
            <a:endParaRPr lang="en-US"/>
          </a:p>
        </p:txBody>
      </p:sp>
      <p:sp>
        <p:nvSpPr>
          <p:cNvPr id="909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2698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31C5D-C578-4426-9F47-A1AF698DAA9B}" type="slidenum">
              <a:rPr lang="en-US"/>
              <a:pPr/>
              <a:t>95</a:t>
            </a:fld>
            <a:endParaRPr lang="en-US"/>
          </a:p>
        </p:txBody>
      </p:sp>
      <p:sp>
        <p:nvSpPr>
          <p:cNvPr id="91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62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DA8A6-BF12-4601-9C23-9A8957032EE5}" type="slidenum">
              <a:rPr lang="en-US"/>
              <a:pPr/>
              <a:t>96</a:t>
            </a:fld>
            <a:endParaRPr lang="en-US"/>
          </a:p>
        </p:txBody>
      </p:sp>
      <p:sp>
        <p:nvSpPr>
          <p:cNvPr id="561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48 minutes.</a:t>
            </a:r>
          </a:p>
        </p:txBody>
      </p:sp>
    </p:spTree>
    <p:extLst>
      <p:ext uri="{BB962C8B-B14F-4D97-AF65-F5344CB8AC3E}">
        <p14:creationId xmlns:p14="http://schemas.microsoft.com/office/powerpoint/2010/main" val="89639046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7263-9B74-4324-8E41-86465B6B0D86}" type="slidenum">
              <a:rPr lang="en-US"/>
              <a:pPr/>
              <a:t>97</a:t>
            </a:fld>
            <a:endParaRPr 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5031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18276-B829-4DE2-B709-7C483286A04F}" type="slidenum">
              <a:rPr lang="en-US"/>
              <a:pPr/>
              <a:t>98</a:t>
            </a:fld>
            <a:endParaRPr lang="en-US"/>
          </a:p>
        </p:txBody>
      </p:sp>
      <p:sp>
        <p:nvSpPr>
          <p:cNvPr id="911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8903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4E04-3390-426B-A69B-4773F53C1215}" type="slidenum">
              <a:rPr lang="en-US"/>
              <a:pPr/>
              <a:t>99</a:t>
            </a:fld>
            <a:endParaRPr lang="en-US"/>
          </a:p>
        </p:txBody>
      </p:sp>
      <p:sp>
        <p:nvSpPr>
          <p:cNvPr id="91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5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0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4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4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6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9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9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39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72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27E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45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8534400" y="6400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5F52371C-8939-4B69-A227-D94CFE293264}" type="slidenum">
              <a:rPr lang="en-US" sz="1400"/>
              <a:pPr>
                <a:spcBef>
                  <a:spcPct val="50000"/>
                </a:spcBef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408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408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408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408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4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143000"/>
          </a:xfrm>
        </p:spPr>
        <p:txBody>
          <a:bodyPr anchor="ctr"/>
          <a:lstStyle/>
          <a:p>
            <a:r>
              <a:rPr lang="en-US" sz="5000">
                <a:solidFill>
                  <a:srgbClr val="800000"/>
                </a:solidFill>
              </a:rPr>
              <a:t>Spoken Language Support for Software Development</a:t>
            </a:r>
            <a:endParaRPr lang="en-US" sz="4000">
              <a:solidFill>
                <a:schemeClr val="bg2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5257800"/>
            <a:ext cx="7696200" cy="1600200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n-US" sz="4000">
                <a:solidFill>
                  <a:srgbClr val="0E471F"/>
                </a:solidFill>
              </a:rPr>
              <a:t>Andrew Begel</a:t>
            </a:r>
          </a:p>
          <a:p>
            <a:pPr algn="l">
              <a:lnSpc>
                <a:spcPct val="70000"/>
              </a:lnSpc>
            </a:pPr>
            <a:r>
              <a:rPr lang="en-US">
                <a:solidFill>
                  <a:srgbClr val="0E471F"/>
                </a:solidFill>
              </a:rPr>
              <a:t>Advisor: Susan L. Graham</a:t>
            </a:r>
          </a:p>
          <a:p>
            <a:pPr algn="l">
              <a:lnSpc>
                <a:spcPct val="70000"/>
              </a:lnSpc>
            </a:pPr>
            <a:r>
              <a:rPr lang="en-US">
                <a:solidFill>
                  <a:srgbClr val="0E471F"/>
                </a:solidFill>
              </a:rPr>
              <a:t>Computer Science Division, EECS</a:t>
            </a:r>
          </a:p>
          <a:p>
            <a:pPr algn="l">
              <a:lnSpc>
                <a:spcPct val="70000"/>
              </a:lnSpc>
            </a:pPr>
            <a:r>
              <a:rPr lang="en-US">
                <a:solidFill>
                  <a:srgbClr val="0E471F"/>
                </a:solidFill>
              </a:rPr>
              <a:t>University of California, Berkeley</a:t>
            </a:r>
            <a:endParaRPr lang="en-US" sz="3200">
              <a:solidFill>
                <a:srgbClr val="0E471F"/>
              </a:solidFill>
            </a:endParaRPr>
          </a:p>
        </p:txBody>
      </p:sp>
      <p:pic>
        <p:nvPicPr>
          <p:cNvPr id="59405" name="Picture 13" descr="harmonia-logo-200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13425"/>
            <a:ext cx="45720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Spoken Words Can Be Hard To Write Down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2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</a:rPr>
              <a:t>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2, two, to, too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/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</a:rPr>
            </a:br>
            <a:endParaRPr lang="en-US" sz="2700" b="1">
              <a:solidFill>
                <a:schemeClr val="accent2"/>
              </a:solidFill>
              <a:latin typeface="Courier" pitchFamily="1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print</a:t>
            </a: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914400"/>
          </a:xfrm>
        </p:spPr>
        <p:txBody>
          <a:bodyPr/>
          <a:lstStyle/>
          <a:p>
            <a:r>
              <a:rPr lang="en-US" sz="3600"/>
              <a:t>Future of Programming by Voice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5029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800"/>
              <a:t>Improved automation of semantic disambiguation 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400"/>
              <a:t>Use ideas from NLP, Machine Learning (team styles)</a:t>
            </a:r>
          </a:p>
          <a:p>
            <a:pPr marL="533400" indent="-5334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sz="2800"/>
              <a:t>Early pruning of ambiguities using analysis feedback</a:t>
            </a:r>
          </a:p>
          <a:p>
            <a:pPr marL="533400" indent="-5334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sz="2800"/>
              <a:t>Higher-level linguistic programming tools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400"/>
              <a:t>Transformations, Paraphrasing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400"/>
              <a:t>Phonetic search, Audible feedback</a:t>
            </a:r>
          </a:p>
          <a:p>
            <a:pPr marL="533400" indent="-5334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sz="2800"/>
              <a:t>Support more software engineering tasks by voice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400"/>
              <a:t>Debuggers, IDEs, Comments, Code reviews </a:t>
            </a:r>
          </a:p>
          <a:p>
            <a:pPr marL="533400" indent="-5334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sz="2800"/>
              <a:t>Design spoken variants of other formal languages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400"/>
              <a:t>General (C, C#) Scripting (PL, OS), Design (HCI), Command (Robotics), Domain-specific languages (SQL)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sz="4000">
                <a:solidFill>
                  <a:srgbClr val="800000"/>
                </a:solidFill>
              </a:rPr>
              <a:t>Any Questions?</a:t>
            </a:r>
            <a:endParaRPr lang="en-US" sz="400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934200" cy="1752600"/>
          </a:xfrm>
        </p:spPr>
        <p:txBody>
          <a:bodyPr/>
          <a:lstStyle/>
          <a:p>
            <a:endParaRPr lang="en-US" sz="3200"/>
          </a:p>
          <a:p>
            <a:r>
              <a:rPr lang="en-US" sz="3200">
                <a:solidFill>
                  <a:srgbClr val="006100"/>
                </a:solidFill>
              </a:rPr>
              <a:t>Andrew Begel: </a:t>
            </a:r>
            <a:r>
              <a:rPr lang="en-US" sz="3200" i="1">
                <a:solidFill>
                  <a:srgbClr val="006100"/>
                </a:solidFill>
              </a:rPr>
              <a:t>abegel@cs.berkeley.edu</a:t>
            </a:r>
            <a:endParaRPr lang="en-US" sz="3200">
              <a:solidFill>
                <a:srgbClr val="006100"/>
              </a:solidFill>
            </a:endParaRPr>
          </a:p>
        </p:txBody>
      </p:sp>
      <p:pic>
        <p:nvPicPr>
          <p:cNvPr id="550918" name="Picture 6" descr="harmonia-logo-200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72063"/>
            <a:ext cx="6477000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Spoken Words Can Be Hard To Write Down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2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</a:rPr>
              <a:t>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2, two, to, too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/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</a:rPr>
            </a:br>
            <a:endParaRPr lang="en-US" sz="2700" b="1">
              <a:solidFill>
                <a:schemeClr val="accent2"/>
              </a:solidFill>
              <a:latin typeface="Courier" pitchFamily="1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print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print, Print</a:t>
            </a: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Spoken Words Can Be Hard To Write Down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2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</a:rPr>
              <a:t>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2, two, to, too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/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</a:rPr>
            </a:br>
            <a:endParaRPr lang="en-US" sz="2700" b="1">
              <a:solidFill>
                <a:schemeClr val="accent2"/>
              </a:solidFill>
              <a:latin typeface="Courier" pitchFamily="1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print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print, Print</a:t>
            </a: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drop stack process</a:t>
            </a:r>
            <a:br>
              <a:rPr lang="en-US" sz="2700">
                <a:solidFill>
                  <a:schemeClr val="accent2"/>
                </a:solidFill>
              </a:rPr>
            </a:b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Spoken Words Can Be Hard To Write Down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2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</a:rPr>
              <a:t>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2, two, to, too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/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</a:rPr>
            </a:br>
            <a:endParaRPr lang="en-US" sz="2700" b="1">
              <a:solidFill>
                <a:schemeClr val="accent2"/>
              </a:solidFill>
              <a:latin typeface="Courier" pitchFamily="1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print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print, Print</a:t>
            </a: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drop stack process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drop stack process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drop stackprocess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dropstack process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dropstackprocess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Many Ways to Say the Same Thing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bar[i]</a:t>
            </a: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Many Ways to Say the Same Thing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bar[i]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bar sub i, bar of i, i from bar 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Many Ways to Say the Same Thing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bar[i]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bar sub i, bar of i, i from bar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4000" b="1">
                <a:solidFill>
                  <a:schemeClr val="accent2"/>
                </a:solidFill>
                <a:latin typeface="Courier" pitchFamily="1" charset="0"/>
              </a:rPr>
              <a:t>.</a:t>
            </a: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Many Ways to Say the Same Thing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bar[i]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bar sub i, bar of i, i from bar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4000" b="1">
                <a:solidFill>
                  <a:schemeClr val="accent2"/>
                </a:solidFill>
                <a:latin typeface="Courier" pitchFamily="1" charset="0"/>
              </a:rPr>
              <a:t>.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period, dot</a:t>
            </a: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Many Ways to Say the Same Thing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bar[i]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bar sub i, bar of i, i from bar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4000" b="1">
                <a:solidFill>
                  <a:schemeClr val="accent2"/>
                </a:solidFill>
                <a:latin typeface="Courier" pitchFamily="1" charset="0"/>
              </a:rPr>
              <a:t>.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period, dot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}</a:t>
            </a: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Many Ways to Say the Same Thing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bar[i]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bar sub i, bar of i, i from bar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4000" b="1">
                <a:solidFill>
                  <a:schemeClr val="accent2"/>
                </a:solidFill>
                <a:latin typeface="Courier" pitchFamily="1" charset="0"/>
              </a:rPr>
              <a:t>.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period, dot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}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right brace, close the if, end method</a:t>
            </a: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Motivation</a:t>
            </a:r>
            <a:endParaRPr lang="en-US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3657600"/>
          </a:xfrm>
        </p:spPr>
        <p:txBody>
          <a:bodyPr/>
          <a:lstStyle/>
          <a:p>
            <a:r>
              <a:rPr lang="en-US"/>
              <a:t>Programmers conventionally use keyboard</a:t>
            </a:r>
          </a:p>
          <a:p>
            <a:pPr lvl="1"/>
            <a:r>
              <a:rPr lang="en-US"/>
              <a:t>Long hours at keyboard leads to higher risk of RSI</a:t>
            </a:r>
          </a:p>
          <a:p>
            <a:r>
              <a:rPr lang="en-US"/>
              <a:t>Can a programmer code using speech?</a:t>
            </a:r>
          </a:p>
          <a:p>
            <a:r>
              <a:rPr lang="en-US"/>
              <a:t>Can a computer understand what the developer says?</a:t>
            </a:r>
          </a:p>
        </p:txBody>
      </p:sp>
      <p:grpSp>
        <p:nvGrpSpPr>
          <p:cNvPr id="670730" name="Group 10"/>
          <p:cNvGrpSpPr>
            <a:grpSpLocks/>
          </p:cNvGrpSpPr>
          <p:nvPr/>
        </p:nvGrpSpPr>
        <p:grpSpPr bwMode="auto">
          <a:xfrm>
            <a:off x="1295400" y="1143000"/>
            <a:ext cx="6705600" cy="1450975"/>
            <a:chOff x="816" y="720"/>
            <a:chExt cx="4224" cy="914"/>
          </a:xfrm>
        </p:grpSpPr>
        <p:pic>
          <p:nvPicPr>
            <p:cNvPr id="670731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720"/>
              <a:ext cx="1176" cy="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0732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2412" y="816"/>
              <a:ext cx="262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004080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4080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080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4080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4080"/>
                  </a:solidFill>
                  <a:latin typeface="Times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080"/>
                  </a:solidFill>
                  <a:latin typeface="Times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080"/>
                  </a:solidFill>
                  <a:latin typeface="Times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080"/>
                  </a:solidFill>
                  <a:latin typeface="Times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080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 b="1">
                  <a:latin typeface="Courier New" panose="02070309020205020404" pitchFamily="49" charset="0"/>
                </a:rPr>
                <a:t>while (counter &lt; limit) {</a:t>
              </a:r>
            </a:p>
            <a:p>
              <a:pPr eaLnBrk="1" hangingPunct="1">
                <a:buFontTx/>
                <a:buNone/>
              </a:pPr>
              <a:r>
                <a:rPr lang="en-US" sz="1800" b="1">
                  <a:latin typeface="Courier New" panose="02070309020205020404" pitchFamily="49" charset="0"/>
                </a:rPr>
                <a:t>   </a:t>
              </a:r>
              <a:r>
                <a:rPr lang="en-US" sz="1800" b="1">
                  <a:latin typeface="Courier New" panose="02070309020205020404" pitchFamily="49" charset="0"/>
                  <a:sym typeface="Zapf Dingbats" pitchFamily="1" charset="2"/>
                </a:rPr>
                <a:t></a:t>
              </a:r>
              <a:endParaRPr lang="en-US" sz="1800" b="1">
                <a:latin typeface="Courier New" panose="02070309020205020404" pitchFamily="49" charset="0"/>
              </a:endParaRPr>
            </a:p>
            <a:p>
              <a:pPr eaLnBrk="1" hangingPunct="1">
                <a:buFontTx/>
                <a:buNone/>
              </a:pPr>
              <a:r>
                <a:rPr lang="en-US" sz="1800" b="1">
                  <a:latin typeface="Courier New" panose="02070309020205020404" pitchFamily="49" charset="0"/>
                </a:rPr>
                <a:t>}</a:t>
              </a:r>
            </a:p>
          </p:txBody>
        </p:sp>
        <p:sp>
          <p:nvSpPr>
            <p:cNvPr id="670733" name="Rectangle 13"/>
            <p:cNvSpPr>
              <a:spLocks noChangeArrowheads="1"/>
            </p:cNvSpPr>
            <p:nvPr/>
          </p:nvSpPr>
          <p:spPr bwMode="auto">
            <a:xfrm>
              <a:off x="2364" y="768"/>
              <a:ext cx="262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Many Ways to Say the Same Thing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bar[i]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bar sub i, bar of i, i from bar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4000" b="1">
                <a:solidFill>
                  <a:schemeClr val="accent2"/>
                </a:solidFill>
                <a:latin typeface="Courier" pitchFamily="1" charset="0"/>
              </a:rPr>
              <a:t>.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period, dot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}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right brace, close the if, end method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println</a:t>
            </a: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Many Ways to Say the Same Thing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bar[i]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bar sub i, bar of i, i from bar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4000" b="1">
                <a:solidFill>
                  <a:schemeClr val="accent2"/>
                </a:solidFill>
                <a:latin typeface="Courier" pitchFamily="1" charset="0"/>
              </a:rPr>
              <a:t>.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period, dot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}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right brace, close the if, end method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println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print line, print lin, print l n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One Utterance May Mean Many Things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object stack</a:t>
            </a:r>
            <a:br>
              <a:rPr lang="en-US" sz="2700">
                <a:solidFill>
                  <a:schemeClr val="accent2"/>
                </a:solidFill>
              </a:rPr>
            </a:br>
            <a:r>
              <a:rPr lang="en-US" sz="2700">
                <a:solidFill>
                  <a:schemeClr val="accent2"/>
                </a:solidFill>
              </a:rPr>
              <a:t/>
            </a:r>
            <a:br>
              <a:rPr lang="en-US" sz="2700">
                <a:solidFill>
                  <a:schemeClr val="accent2"/>
                </a:solidFill>
              </a:rPr>
            </a:b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One Utterance May Mean Many Things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object stack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Object stack;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object.stack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object(stack)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object().stack()</a:t>
            </a: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One Utterance May Mean Many Things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object stack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Object stack;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object.stack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object(stack)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object().stack()</a:t>
            </a: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array sub i plus plus</a:t>
            </a:r>
            <a:endParaRPr lang="en-US" sz="32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One Utterance May Mean Many Things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object stack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Object stack;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object.stack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object(stack)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object().stack()</a:t>
            </a: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array sub i plus plus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array[i]++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array[i++]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People Have Trouble Saying Some Things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System.out.println</a:t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People Have Trouble Saying Some Things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System.out.println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</a:t>
            </a:r>
            <a:r>
              <a:rPr lang="en-US" sz="2700">
                <a:solidFill>
                  <a:schemeClr val="accent2"/>
                </a:solidFill>
              </a:rPr>
              <a:t>system out print line</a:t>
            </a:r>
            <a:br>
              <a:rPr lang="en-US" sz="2700">
                <a:solidFill>
                  <a:schemeClr val="accent2"/>
                </a:solidFill>
              </a:rPr>
            </a:br>
            <a:r>
              <a:rPr lang="en-US" sz="2700">
                <a:solidFill>
                  <a:schemeClr val="accent2"/>
                </a:solidFill>
              </a:rPr>
              <a:t>system dot out print line</a:t>
            </a:r>
            <a:br>
              <a:rPr lang="en-US" sz="2700">
                <a:solidFill>
                  <a:schemeClr val="accent2"/>
                </a:solidFill>
              </a:rPr>
            </a:br>
            <a:r>
              <a:rPr lang="en-US" sz="2700">
                <a:solidFill>
                  <a:schemeClr val="accent2"/>
                </a:solidFill>
              </a:rPr>
              <a:t>system dot out dot print line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/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People Have Trouble Saying Some Things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System.out.println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</a:t>
            </a:r>
            <a:r>
              <a:rPr lang="en-US" sz="2700">
                <a:solidFill>
                  <a:schemeClr val="accent2"/>
                </a:solidFill>
              </a:rPr>
              <a:t>system out print line</a:t>
            </a:r>
            <a:br>
              <a:rPr lang="en-US" sz="2700">
                <a:solidFill>
                  <a:schemeClr val="accent2"/>
                </a:solidFill>
              </a:rPr>
            </a:br>
            <a:r>
              <a:rPr lang="en-US" sz="2700">
                <a:solidFill>
                  <a:schemeClr val="accent2"/>
                </a:solidFill>
              </a:rPr>
              <a:t>system dot out print line</a:t>
            </a:r>
            <a:br>
              <a:rPr lang="en-US" sz="2700">
                <a:solidFill>
                  <a:schemeClr val="accent2"/>
                </a:solidFill>
              </a:rPr>
            </a:br>
            <a:r>
              <a:rPr lang="en-US" sz="2700">
                <a:solidFill>
                  <a:schemeClr val="accent2"/>
                </a:solidFill>
              </a:rPr>
              <a:t>system dot out dot print line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/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(int)foo</a:t>
            </a: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People Have Trouble Saying Some Things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System.out.println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</a:t>
            </a:r>
            <a:r>
              <a:rPr lang="en-US" sz="2700">
                <a:solidFill>
                  <a:schemeClr val="accent2"/>
                </a:solidFill>
              </a:rPr>
              <a:t>system out print line</a:t>
            </a:r>
            <a:br>
              <a:rPr lang="en-US" sz="2700">
                <a:solidFill>
                  <a:schemeClr val="accent2"/>
                </a:solidFill>
              </a:rPr>
            </a:br>
            <a:r>
              <a:rPr lang="en-US" sz="2700">
                <a:solidFill>
                  <a:schemeClr val="accent2"/>
                </a:solidFill>
              </a:rPr>
              <a:t>system dot out print line</a:t>
            </a:r>
            <a:br>
              <a:rPr lang="en-US" sz="2700">
                <a:solidFill>
                  <a:schemeClr val="accent2"/>
                </a:solidFill>
              </a:rPr>
            </a:br>
            <a:r>
              <a:rPr lang="en-US" sz="2700">
                <a:solidFill>
                  <a:schemeClr val="accent2"/>
                </a:solidFill>
              </a:rPr>
              <a:t>system dot out dot print line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/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</a:br>
            <a:endParaRPr lang="en-US" sz="2700" b="1">
              <a:solidFill>
                <a:schemeClr val="accent2"/>
              </a:solidFill>
              <a:latin typeface="Courier" pitchFamily="1" charset="0"/>
              <a:sym typeface="Monotype Sorts" pitchFamily="1" charset="2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(int)foo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 </a:t>
            </a:r>
            <a:r>
              <a:rPr lang="en-US" sz="2700">
                <a:solidFill>
                  <a:schemeClr val="accent2"/>
                </a:solidFill>
              </a:rPr>
              <a:t>cast foo to integer</a:t>
            </a:r>
            <a:br>
              <a:rPr lang="en-US" sz="2700">
                <a:solidFill>
                  <a:schemeClr val="accent2"/>
                </a:solidFill>
              </a:rPr>
            </a:br>
            <a:r>
              <a:rPr lang="en-US" sz="2700">
                <a:solidFill>
                  <a:schemeClr val="accent2"/>
                </a:solidFill>
              </a:rPr>
              <a:t> int foo</a:t>
            </a:r>
            <a:br>
              <a:rPr lang="en-US" sz="2700">
                <a:solidFill>
                  <a:schemeClr val="accent2"/>
                </a:solidFill>
              </a:rPr>
            </a:br>
            <a:r>
              <a:rPr lang="en-US" sz="2700">
                <a:solidFill>
                  <a:schemeClr val="accent2"/>
                </a:solidFill>
              </a:rPr>
              <a:t>cast something to integer. that something is foo.</a:t>
            </a:r>
            <a:br>
              <a:rPr lang="en-US" sz="2700">
                <a:solidFill>
                  <a:schemeClr val="accent2"/>
                </a:solidFill>
              </a:rPr>
            </a:b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Programming by Voice</a:t>
            </a:r>
            <a:endParaRPr lang="en-US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686800" cy="3657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/>
              <a:t>My Goal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600"/>
              <a:t>Find out how developers use code verbally. Use this to develop a naturally verbalizable input form.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600"/>
              <a:t>Build development environment that supports verbal authoring, navigation, modification.</a:t>
            </a:r>
          </a:p>
          <a:p>
            <a:pPr marL="1295400" lvl="2" indent="-381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Extend conventional compiler analyses to support ambiguities generated by speech.</a:t>
            </a:r>
            <a:endParaRPr lang="en-US" sz="210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600"/>
              <a:t>Learn how developers can use voice-based programming, and iterate design.</a:t>
            </a:r>
          </a:p>
        </p:txBody>
      </p:sp>
      <p:grpSp>
        <p:nvGrpSpPr>
          <p:cNvPr id="671748" name="Group 4"/>
          <p:cNvGrpSpPr>
            <a:grpSpLocks/>
          </p:cNvGrpSpPr>
          <p:nvPr/>
        </p:nvGrpSpPr>
        <p:grpSpPr bwMode="auto">
          <a:xfrm>
            <a:off x="1981200" y="1066800"/>
            <a:ext cx="5181600" cy="1722438"/>
            <a:chOff x="1392" y="624"/>
            <a:chExt cx="3264" cy="1085"/>
          </a:xfrm>
        </p:grpSpPr>
        <p:pic>
          <p:nvPicPr>
            <p:cNvPr id="67174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4"/>
              <a:ext cx="917" cy="1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1750" name="AutoShape 6"/>
            <p:cNvSpPr>
              <a:spLocks noChangeArrowheads="1"/>
            </p:cNvSpPr>
            <p:nvPr/>
          </p:nvSpPr>
          <p:spPr bwMode="auto">
            <a:xfrm>
              <a:off x="2544" y="720"/>
              <a:ext cx="2112" cy="480"/>
            </a:xfrm>
            <a:prstGeom prst="wedgeRoundRectCallout">
              <a:avLst>
                <a:gd name="adj1" fmla="val -58426"/>
                <a:gd name="adj2" fmla="val 94375"/>
                <a:gd name="adj3" fmla="val 16667"/>
              </a:avLst>
            </a:prstGeom>
            <a:solidFill>
              <a:srgbClr val="EBEB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while counter is less</a:t>
              </a:r>
              <a:br>
                <a:rPr lang="en-US"/>
              </a:br>
              <a:r>
                <a:rPr lang="en-US"/>
                <a:t>than limit do 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Sometimes They Describe the Code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And then there’s a class.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/>
            </a:r>
            <a:br>
              <a:rPr lang="en-US" sz="2700">
                <a:solidFill>
                  <a:schemeClr val="accent2"/>
                </a:solidFill>
              </a:rPr>
            </a:b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Sometimes They Describe the Code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And then there’s a class.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Set all the fields of that object to null.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/>
            </a:r>
            <a:br>
              <a:rPr lang="en-US" sz="2700">
                <a:solidFill>
                  <a:schemeClr val="accent2"/>
                </a:solidFill>
              </a:rPr>
            </a:br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Sometimes They Describe the Code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And then there’s a class.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Set all the fields of that object to null.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All of these are just assignment operations.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Tradeoffs</a:t>
            </a:r>
          </a:p>
        </p:txBody>
      </p:sp>
      <p:grpSp>
        <p:nvGrpSpPr>
          <p:cNvPr id="773124" name="Group 4"/>
          <p:cNvGrpSpPr>
            <a:grpSpLocks/>
          </p:cNvGrpSpPr>
          <p:nvPr/>
        </p:nvGrpSpPr>
        <p:grpSpPr bwMode="auto">
          <a:xfrm>
            <a:off x="188913" y="2849563"/>
            <a:ext cx="8504237" cy="2041525"/>
            <a:chOff x="119" y="1795"/>
            <a:chExt cx="5357" cy="1286"/>
          </a:xfrm>
        </p:grpSpPr>
        <p:sp>
          <p:nvSpPr>
            <p:cNvPr id="773125" name="Line 5"/>
            <p:cNvSpPr>
              <a:spLocks noChangeShapeType="1"/>
            </p:cNvSpPr>
            <p:nvPr/>
          </p:nvSpPr>
          <p:spPr bwMode="auto">
            <a:xfrm flipV="1">
              <a:off x="1392" y="2066"/>
              <a:ext cx="2880" cy="16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26" name="Text Box 6"/>
            <p:cNvSpPr txBox="1">
              <a:spLocks noChangeArrowheads="1"/>
            </p:cNvSpPr>
            <p:nvPr/>
          </p:nvSpPr>
          <p:spPr bwMode="auto">
            <a:xfrm>
              <a:off x="119" y="1795"/>
              <a:ext cx="1369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Command</a:t>
              </a:r>
            </a:p>
            <a:p>
              <a:pPr algn="ctr"/>
              <a:r>
                <a:rPr lang="en-US" sz="2800"/>
                <a:t>Language</a:t>
              </a:r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>
                  <a:solidFill>
                    <a:srgbClr val="800000"/>
                  </a:solidFill>
                </a:rPr>
                <a:t>Easy to analyze,</a:t>
              </a:r>
            </a:p>
            <a:p>
              <a:pPr algn="ctr"/>
              <a:r>
                <a:rPr lang="en-US">
                  <a:solidFill>
                    <a:srgbClr val="800000"/>
                  </a:solidFill>
                </a:rPr>
                <a:t>but prescriptive</a:t>
              </a:r>
              <a:endParaRPr lang="en-US"/>
            </a:p>
          </p:txBody>
        </p:sp>
        <p:sp>
          <p:nvSpPr>
            <p:cNvPr id="773127" name="Text Box 7"/>
            <p:cNvSpPr txBox="1">
              <a:spLocks noChangeArrowheads="1"/>
            </p:cNvSpPr>
            <p:nvPr/>
          </p:nvSpPr>
          <p:spPr bwMode="auto">
            <a:xfrm>
              <a:off x="4224" y="1795"/>
              <a:ext cx="125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Natural</a:t>
              </a:r>
              <a:br>
                <a:rPr lang="en-US" sz="2800"/>
              </a:br>
              <a:r>
                <a:rPr lang="en-US" sz="2800"/>
                <a:t>Language</a:t>
              </a:r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>
                  <a:solidFill>
                    <a:srgbClr val="800000"/>
                  </a:solidFill>
                </a:rPr>
                <a:t>Flexible,</a:t>
              </a:r>
            </a:p>
            <a:p>
              <a:pPr algn="ctr"/>
              <a:r>
                <a:rPr lang="en-US">
                  <a:solidFill>
                    <a:srgbClr val="800000"/>
                  </a:solidFill>
                </a:rPr>
                <a:t>but ambiguous</a:t>
              </a:r>
            </a:p>
          </p:txBody>
        </p:sp>
        <p:sp>
          <p:nvSpPr>
            <p:cNvPr id="773128" name="Text Box 8"/>
            <p:cNvSpPr txBox="1">
              <a:spLocks noChangeArrowheads="1"/>
            </p:cNvSpPr>
            <p:nvPr/>
          </p:nvSpPr>
          <p:spPr bwMode="auto">
            <a:xfrm>
              <a:off x="2076" y="2059"/>
              <a:ext cx="157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</a:rPr>
                <a:t>Programming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</a:rPr>
                <a:t>by Voice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Programming by Voice Related Work</a:t>
            </a:r>
            <a:endParaRPr lang="en-US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1524000" y="1524000"/>
            <a:ext cx="6629400" cy="4114800"/>
          </a:xfrm>
          <a:prstGeom prst="rect">
            <a:avLst/>
          </a:prstGeom>
          <a:gradFill rotWithShape="0">
            <a:gsLst>
              <a:gs pos="0">
                <a:srgbClr val="EAF1F8"/>
              </a:gs>
              <a:gs pos="100000">
                <a:srgbClr val="EAF1F8">
                  <a:gamma/>
                  <a:shade val="6862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9" name="Line 9"/>
          <p:cNvSpPr>
            <a:spLocks noChangeShapeType="1"/>
          </p:cNvSpPr>
          <p:nvPr/>
        </p:nvSpPr>
        <p:spPr bwMode="auto">
          <a:xfrm>
            <a:off x="1524000" y="5638800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0" name="Line 10"/>
          <p:cNvSpPr>
            <a:spLocks noChangeShapeType="1"/>
          </p:cNvSpPr>
          <p:nvPr/>
        </p:nvSpPr>
        <p:spPr bwMode="auto">
          <a:xfrm>
            <a:off x="1524000" y="12192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6172200" y="5715000"/>
            <a:ext cx="207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80"/>
                </a:solidFill>
              </a:rPr>
              <a:t>Human-Centric</a:t>
            </a:r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1484313" y="5715000"/>
            <a:ext cx="240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80"/>
                </a:solidFill>
              </a:rPr>
              <a:t>Computer-Centric</a:t>
            </a:r>
          </a:p>
        </p:txBody>
      </p:sp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311150" y="1524000"/>
            <a:ext cx="1235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0080"/>
                </a:solidFill>
              </a:rPr>
              <a:t>Multiple</a:t>
            </a:r>
          </a:p>
          <a:p>
            <a:pPr algn="r"/>
            <a:r>
              <a:rPr lang="en-US">
                <a:solidFill>
                  <a:srgbClr val="000080"/>
                </a:solidFill>
              </a:rPr>
              <a:t>Tasks</a:t>
            </a:r>
          </a:p>
        </p:txBody>
      </p: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107950" y="4876800"/>
            <a:ext cx="1438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0080"/>
                </a:solidFill>
              </a:rPr>
              <a:t>Authoring</a:t>
            </a:r>
            <a:br>
              <a:rPr lang="en-US">
                <a:solidFill>
                  <a:srgbClr val="000080"/>
                </a:solidFill>
              </a:rPr>
            </a:br>
            <a:r>
              <a:rPr lang="en-US">
                <a:solidFill>
                  <a:srgbClr val="000080"/>
                </a:solidFill>
              </a:rPr>
              <a:t>Only</a:t>
            </a:r>
          </a:p>
        </p:txBody>
      </p: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6553200" y="2362200"/>
            <a:ext cx="153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Arnold ‘00</a:t>
            </a:r>
          </a:p>
        </p:txBody>
      </p:sp>
      <p:sp>
        <p:nvSpPr>
          <p:cNvPr id="281618" name="Text Box 18"/>
          <p:cNvSpPr txBox="1">
            <a:spLocks noChangeArrowheads="1"/>
          </p:cNvSpPr>
          <p:nvPr/>
        </p:nvSpPr>
        <p:spPr bwMode="auto">
          <a:xfrm>
            <a:off x="1981200" y="3505200"/>
            <a:ext cx="129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191919"/>
                </a:solidFill>
              </a:rPr>
              <a:t>Snell ‘00</a:t>
            </a:r>
          </a:p>
        </p:txBody>
      </p:sp>
      <p:sp>
        <p:nvSpPr>
          <p:cNvPr id="281619" name="Text Box 19"/>
          <p:cNvSpPr txBox="1">
            <a:spLocks noChangeArrowheads="1"/>
          </p:cNvSpPr>
          <p:nvPr/>
        </p:nvSpPr>
        <p:spPr bwMode="auto">
          <a:xfrm>
            <a:off x="6172200" y="4419600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191919"/>
                </a:solidFill>
              </a:rPr>
              <a:t>Price ‘00 ‘02</a:t>
            </a:r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1981200" y="3886200"/>
            <a:ext cx="213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191919"/>
                </a:solidFill>
              </a:rPr>
              <a:t>Desilets ‘01 ‘04</a:t>
            </a:r>
          </a:p>
        </p:txBody>
      </p:sp>
      <p:sp>
        <p:nvSpPr>
          <p:cNvPr id="281622" name="Text Box 22"/>
          <p:cNvSpPr txBox="1">
            <a:spLocks noChangeArrowheads="1"/>
          </p:cNvSpPr>
          <p:nvPr/>
        </p:nvSpPr>
        <p:spPr bwMode="auto">
          <a:xfrm>
            <a:off x="3124200" y="5105400"/>
            <a:ext cx="127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191919"/>
                </a:solidFill>
              </a:rPr>
              <a:t>Gray ‘03</a:t>
            </a:r>
          </a:p>
        </p:txBody>
      </p:sp>
      <p:sp>
        <p:nvSpPr>
          <p:cNvPr id="281626" name="Oval 26"/>
          <p:cNvSpPr>
            <a:spLocks noChangeArrowheads="1"/>
          </p:cNvSpPr>
          <p:nvPr/>
        </p:nvSpPr>
        <p:spPr bwMode="auto">
          <a:xfrm>
            <a:off x="6477000" y="1473200"/>
            <a:ext cx="1828800" cy="685800"/>
          </a:xfrm>
          <a:prstGeom prst="ellipse">
            <a:avLst/>
          </a:prstGeom>
          <a:solidFill>
            <a:srgbClr val="FFFF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3" name="Text Box 23"/>
          <p:cNvSpPr txBox="1">
            <a:spLocks noChangeArrowheads="1"/>
          </p:cNvSpPr>
          <p:nvPr/>
        </p:nvSpPr>
        <p:spPr bwMode="auto">
          <a:xfrm>
            <a:off x="6705600" y="16002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19191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Begel ‘05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" dur="indefinite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7" grpId="0"/>
      <p:bldP spid="281618" grpId="0"/>
      <p:bldP spid="281626" grpId="0" animBg="1"/>
      <p:bldP spid="2816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8129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1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914400"/>
          </a:xfrm>
        </p:spPr>
        <p:txBody>
          <a:bodyPr/>
          <a:lstStyle/>
          <a:p>
            <a:r>
              <a:rPr lang="en-US"/>
              <a:t>A More Natural Way to Code</a:t>
            </a:r>
          </a:p>
        </p:txBody>
      </p:sp>
      <p:sp>
        <p:nvSpPr>
          <p:cNvPr id="871428" name="AutoShape 4"/>
          <p:cNvSpPr>
            <a:spLocks noChangeArrowheads="1"/>
          </p:cNvSpPr>
          <p:nvPr/>
        </p:nvSpPr>
        <p:spPr bwMode="auto">
          <a:xfrm>
            <a:off x="2057400" y="1905000"/>
            <a:ext cx="5562600" cy="685800"/>
          </a:xfrm>
          <a:prstGeom prst="wedgeRoundRectCallout">
            <a:avLst>
              <a:gd name="adj1" fmla="val -50972"/>
              <a:gd name="adj2" fmla="val 2004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71429" name="Text Box 5"/>
          <p:cNvSpPr txBox="1">
            <a:spLocks noChangeArrowheads="1"/>
          </p:cNvSpPr>
          <p:nvPr/>
        </p:nvSpPr>
        <p:spPr bwMode="auto">
          <a:xfrm>
            <a:off x="2286000" y="20574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004080"/>
                </a:solidFill>
                <a:latin typeface="Arial" panose="020B0604020202020204" pitchFamily="34" charset="0"/>
              </a:rPr>
              <a:t>public class symbol implements serializable</a:t>
            </a:r>
            <a:endParaRPr lang="en-US" sz="1800">
              <a:solidFill>
                <a:srgbClr val="004080"/>
              </a:solidFill>
              <a:latin typeface="Courier New" panose="02070309020205020404" pitchFamily="49" charset="0"/>
            </a:endParaRPr>
          </a:p>
        </p:txBody>
      </p:sp>
      <p:sp>
        <p:nvSpPr>
          <p:cNvPr id="871430" name="Rectangle 6"/>
          <p:cNvSpPr>
            <a:spLocks noChangeArrowheads="1"/>
          </p:cNvSpPr>
          <p:nvPr/>
        </p:nvSpPr>
        <p:spPr bwMode="auto">
          <a:xfrm>
            <a:off x="2133600" y="4648200"/>
            <a:ext cx="6781800" cy="152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3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09800" y="4648200"/>
            <a:ext cx="6629400" cy="147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public class Symbol implements Serializable { </a:t>
            </a: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   </a:t>
            </a:r>
            <a:r>
              <a:rPr lang="en-US" sz="1800" b="1">
                <a:latin typeface="Courier New" panose="02070309020205020404" pitchFamily="49" charset="0"/>
                <a:cs typeface="Arial" panose="020B0604020202020204" pitchFamily="34" charset="0"/>
              </a:rPr>
              <a:t>▌</a:t>
            </a:r>
            <a:endParaRPr lang="en-US" sz="1800" b="1">
              <a:latin typeface="Courier New" panose="02070309020205020404" pitchFamily="49" charset="0"/>
              <a:sym typeface="Monotype Sorts" pitchFamily="1" charset="2"/>
            </a:endParaRP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8" grpId="0" animBg="1"/>
      <p:bldP spid="8714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8129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914400"/>
          </a:xfrm>
        </p:spPr>
        <p:txBody>
          <a:bodyPr/>
          <a:lstStyle/>
          <a:p>
            <a:r>
              <a:rPr lang="en-US"/>
              <a:t>A More Natural Way to Code</a:t>
            </a:r>
          </a:p>
        </p:txBody>
      </p:sp>
      <p:sp>
        <p:nvSpPr>
          <p:cNvPr id="873476" name="AutoShape 4"/>
          <p:cNvSpPr>
            <a:spLocks noChangeArrowheads="1"/>
          </p:cNvSpPr>
          <p:nvPr/>
        </p:nvSpPr>
        <p:spPr bwMode="auto">
          <a:xfrm>
            <a:off x="2057400" y="1905000"/>
            <a:ext cx="5867400" cy="685800"/>
          </a:xfrm>
          <a:prstGeom prst="wedgeRoundRectCallout">
            <a:avLst>
              <a:gd name="adj1" fmla="val -50921"/>
              <a:gd name="adj2" fmla="val 2004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2286000" y="2057400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004080"/>
                </a:solidFill>
                <a:latin typeface="Arial" panose="020B0604020202020204" pitchFamily="34" charset="0"/>
              </a:rPr>
              <a:t>static hash map hash table gets new hash map</a:t>
            </a:r>
            <a:endParaRPr lang="en-US" sz="1800">
              <a:solidFill>
                <a:srgbClr val="004080"/>
              </a:solidFill>
              <a:latin typeface="Courier New" panose="02070309020205020404" pitchFamily="49" charset="0"/>
            </a:endParaRPr>
          </a:p>
        </p:txBody>
      </p:sp>
      <p:sp>
        <p:nvSpPr>
          <p:cNvPr id="873478" name="Rectangle 6"/>
          <p:cNvSpPr>
            <a:spLocks noChangeArrowheads="1"/>
          </p:cNvSpPr>
          <p:nvPr/>
        </p:nvSpPr>
        <p:spPr bwMode="auto">
          <a:xfrm>
            <a:off x="2133600" y="4648200"/>
            <a:ext cx="6781800" cy="152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79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33600" y="4775200"/>
            <a:ext cx="6629400" cy="147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public class Symbol implements Serializable { </a:t>
            </a:r>
          </a:p>
          <a:p>
            <a:pPr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   </a:t>
            </a:r>
            <a:r>
              <a:rPr lang="en-US" sz="1600" b="1">
                <a:solidFill>
                  <a:srgbClr val="800000"/>
                </a:solidFill>
                <a:latin typeface="Courier New" panose="02070309020205020404" pitchFamily="49" charset="0"/>
              </a:rPr>
              <a:t>static HashMap hashtbl = new HashMap();</a:t>
            </a:r>
            <a:r>
              <a:rPr lang="en-US" sz="1600" b="1">
                <a:latin typeface="Courier New" panose="02070309020205020404" pitchFamily="49" charset="0"/>
              </a:rPr>
              <a:t/>
            </a:r>
            <a:br>
              <a:rPr lang="en-US" sz="1600" b="1">
                <a:latin typeface="Courier New" panose="02070309020205020404" pitchFamily="49" charset="0"/>
              </a:rPr>
            </a:br>
            <a:r>
              <a:rPr lang="en-US" sz="1600" b="1">
                <a:latin typeface="Courier New" panose="02070309020205020404" pitchFamily="49" charset="0"/>
                <a:cs typeface="Arial" panose="020B0604020202020204" pitchFamily="34" charset="0"/>
              </a:rPr>
              <a:t>▌</a:t>
            </a:r>
            <a:endParaRPr lang="en-US" sz="1600" b="1">
              <a:latin typeface="Courier New" panose="02070309020205020404" pitchFamily="49" charset="0"/>
              <a:sym typeface="Monotype Sorts" pitchFamily="1" charset="2"/>
            </a:endParaRPr>
          </a:p>
          <a:p>
            <a:pPr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6" grpId="0" animBg="1"/>
      <p:bldP spid="8734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8129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914400"/>
          </a:xfrm>
        </p:spPr>
        <p:txBody>
          <a:bodyPr/>
          <a:lstStyle/>
          <a:p>
            <a:r>
              <a:rPr lang="en-US"/>
              <a:t>A More Natural Way to Code</a:t>
            </a:r>
          </a:p>
        </p:txBody>
      </p:sp>
      <p:sp>
        <p:nvSpPr>
          <p:cNvPr id="875524" name="AutoShape 4"/>
          <p:cNvSpPr>
            <a:spLocks noChangeArrowheads="1"/>
          </p:cNvSpPr>
          <p:nvPr/>
        </p:nvSpPr>
        <p:spPr bwMode="auto">
          <a:xfrm>
            <a:off x="2057400" y="1905000"/>
            <a:ext cx="2133600" cy="685800"/>
          </a:xfrm>
          <a:prstGeom prst="wedgeRoundRectCallout">
            <a:avLst>
              <a:gd name="adj1" fmla="val -52528"/>
              <a:gd name="adj2" fmla="val 2004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75525" name="Text Box 5"/>
          <p:cNvSpPr txBox="1">
            <a:spLocks noChangeArrowheads="1"/>
          </p:cNvSpPr>
          <p:nvPr/>
        </p:nvSpPr>
        <p:spPr bwMode="auto">
          <a:xfrm>
            <a:off x="2286000" y="20574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004080"/>
                </a:solidFill>
                <a:latin typeface="Arial" panose="020B0604020202020204" pitchFamily="34" charset="0"/>
              </a:rPr>
              <a:t>end the class</a:t>
            </a:r>
            <a:endParaRPr lang="en-US" sz="1800">
              <a:solidFill>
                <a:srgbClr val="004080"/>
              </a:solidFill>
              <a:latin typeface="Courier New" panose="02070309020205020404" pitchFamily="49" charset="0"/>
            </a:endParaRPr>
          </a:p>
        </p:txBody>
      </p:sp>
      <p:sp>
        <p:nvSpPr>
          <p:cNvPr id="875526" name="Rectangle 6"/>
          <p:cNvSpPr>
            <a:spLocks noChangeArrowheads="1"/>
          </p:cNvSpPr>
          <p:nvPr/>
        </p:nvSpPr>
        <p:spPr bwMode="auto">
          <a:xfrm>
            <a:off x="2133600" y="4648200"/>
            <a:ext cx="6781800" cy="1828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7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33600" y="4775200"/>
            <a:ext cx="6629400" cy="170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public class Symbol implements Serializable { </a:t>
            </a:r>
          </a:p>
          <a:p>
            <a:pPr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   static HashMap hashtbl = new HashMap();</a:t>
            </a:r>
            <a:br>
              <a:rPr lang="en-US" sz="1600" b="1">
                <a:latin typeface="Courier New" panose="02070309020205020404" pitchFamily="49" charset="0"/>
              </a:rPr>
            </a:br>
            <a:endParaRPr lang="en-US" sz="1600" b="1">
              <a:latin typeface="Courier New" panose="02070309020205020404" pitchFamily="49" charset="0"/>
              <a:sym typeface="Monotype Sorts" pitchFamily="1" charset="2"/>
            </a:endParaRPr>
          </a:p>
          <a:p>
            <a:pPr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600" b="1">
                <a:latin typeface="Courier New" panose="02070309020205020404" pitchFamily="49" charset="0"/>
                <a:cs typeface="Arial" panose="020B0604020202020204" pitchFamily="34" charset="0"/>
              </a:rPr>
              <a:t>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8129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914400"/>
          </a:xfrm>
        </p:spPr>
        <p:txBody>
          <a:bodyPr/>
          <a:lstStyle/>
          <a:p>
            <a:r>
              <a:rPr lang="en-US"/>
              <a:t>A More Natural Way to Code</a:t>
            </a:r>
          </a:p>
        </p:txBody>
      </p:sp>
      <p:sp>
        <p:nvSpPr>
          <p:cNvPr id="877572" name="AutoShape 4"/>
          <p:cNvSpPr>
            <a:spLocks noChangeArrowheads="1"/>
          </p:cNvSpPr>
          <p:nvPr/>
        </p:nvSpPr>
        <p:spPr bwMode="auto">
          <a:xfrm>
            <a:off x="2057400" y="1905000"/>
            <a:ext cx="5562600" cy="685800"/>
          </a:xfrm>
          <a:prstGeom prst="wedgeRoundRectCallout">
            <a:avLst>
              <a:gd name="adj1" fmla="val -50972"/>
              <a:gd name="adj2" fmla="val 2004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2286000" y="20574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004080"/>
                </a:solidFill>
                <a:latin typeface="Arial" panose="020B0604020202020204" pitchFamily="34" charset="0"/>
              </a:rPr>
              <a:t>for int i equals zero i less than ten i plus plus</a:t>
            </a:r>
            <a:endParaRPr lang="en-US" sz="1800">
              <a:solidFill>
                <a:srgbClr val="004080"/>
              </a:solidFill>
              <a:latin typeface="Courier New" panose="02070309020205020404" pitchFamily="49" charset="0"/>
            </a:endParaRPr>
          </a:p>
        </p:txBody>
      </p:sp>
      <p:sp>
        <p:nvSpPr>
          <p:cNvPr id="877574" name="Rectangle 6"/>
          <p:cNvSpPr>
            <a:spLocks noChangeArrowheads="1"/>
          </p:cNvSpPr>
          <p:nvPr/>
        </p:nvSpPr>
        <p:spPr bwMode="auto">
          <a:xfrm>
            <a:off x="3200400" y="4648200"/>
            <a:ext cx="5715000" cy="152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5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200400" y="4775200"/>
            <a:ext cx="5562600" cy="147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for (int i = 0; i &lt; 10; i++ ) { </a:t>
            </a: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   </a:t>
            </a:r>
            <a:r>
              <a:rPr lang="en-US" sz="1800" b="1">
                <a:latin typeface="Courier New" panose="02070309020205020404" pitchFamily="49" charset="0"/>
                <a:cs typeface="Arial" panose="020B0604020202020204" pitchFamily="34" charset="0"/>
              </a:rPr>
              <a:t>▌</a:t>
            </a:r>
            <a:endParaRPr lang="en-US" sz="1800" b="1">
              <a:latin typeface="Courier New" panose="02070309020205020404" pitchFamily="49" charset="0"/>
              <a:sym typeface="Monotype Sorts" pitchFamily="1" charset="2"/>
            </a:endParaRP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2" grpId="0" animBg="1"/>
      <p:bldP spid="87757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8129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Many Ambiguities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200400" y="4648200"/>
            <a:ext cx="5715000" cy="152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200400" y="4775200"/>
            <a:ext cx="5562600" cy="147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for (int i = 0; i &lt; 10; i++ ) { </a:t>
            </a: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  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  <a:sym typeface="Zapf Dingbats" pitchFamily="1" charset="2"/>
              </a:rPr>
              <a:t>▌</a:t>
            </a: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93209" name="Group 25"/>
          <p:cNvGrpSpPr>
            <a:grpSpLocks/>
          </p:cNvGrpSpPr>
          <p:nvPr/>
        </p:nvGrpSpPr>
        <p:grpSpPr bwMode="auto">
          <a:xfrm>
            <a:off x="3276600" y="3124200"/>
            <a:ext cx="5562600" cy="685800"/>
            <a:chOff x="2064" y="1968"/>
            <a:chExt cx="3504" cy="432"/>
          </a:xfrm>
        </p:grpSpPr>
        <p:sp>
          <p:nvSpPr>
            <p:cNvPr id="93190" name="AutoShape 6"/>
            <p:cNvSpPr>
              <a:spLocks noChangeArrowheads="1"/>
            </p:cNvSpPr>
            <p:nvPr/>
          </p:nvSpPr>
          <p:spPr bwMode="auto">
            <a:xfrm>
              <a:off x="2064" y="1968"/>
              <a:ext cx="3504" cy="432"/>
            </a:xfrm>
            <a:prstGeom prst="wedgeRoundRectCallout">
              <a:avLst>
                <a:gd name="adj1" fmla="val -73259"/>
                <a:gd name="adj2" fmla="val 988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2160" y="2064"/>
              <a:ext cx="3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E20B16"/>
                  </a:solidFill>
                  <a:latin typeface="Arial" panose="020B0604020202020204" pitchFamily="34" charset="0"/>
                </a:rPr>
                <a:t>4</a:t>
              </a:r>
              <a:r>
                <a:rPr 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>
                  <a:solidFill>
                    <a:srgbClr val="004080"/>
                  </a:solidFill>
                  <a:latin typeface="Arial" panose="020B0604020202020204" pitchFamily="34" charset="0"/>
                </a:rPr>
                <a:t>int</a:t>
              </a:r>
              <a:r>
                <a:rPr 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i="1">
                  <a:solidFill>
                    <a:srgbClr val="E20B16"/>
                  </a:solidFill>
                  <a:latin typeface="Arial" panose="020B0604020202020204" pitchFamily="34" charset="0"/>
                </a:rPr>
                <a:t>eye</a:t>
              </a:r>
              <a:r>
                <a:rPr 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>
                  <a:solidFill>
                    <a:srgbClr val="004080"/>
                  </a:solidFill>
                  <a:latin typeface="Arial" panose="020B0604020202020204" pitchFamily="34" charset="0"/>
                </a:rPr>
                <a:t>equals</a:t>
              </a:r>
              <a:r>
                <a:rPr 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i="1">
                  <a:solidFill>
                    <a:srgbClr val="E20B16"/>
                  </a:solidFill>
                  <a:latin typeface="Arial" panose="020B0604020202020204" pitchFamily="34" charset="0"/>
                </a:rPr>
                <a:t>0 aye</a:t>
              </a:r>
              <a:r>
                <a:rPr 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>
                  <a:solidFill>
                    <a:srgbClr val="004080"/>
                  </a:solidFill>
                  <a:latin typeface="Arial" panose="020B0604020202020204" pitchFamily="34" charset="0"/>
                </a:rPr>
                <a:t>less</a:t>
              </a:r>
              <a:r>
                <a:rPr lang="en-US" sz="2000" i="1">
                  <a:solidFill>
                    <a:srgbClr val="80080F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i="1">
                  <a:solidFill>
                    <a:srgbClr val="E20B16"/>
                  </a:solidFill>
                  <a:latin typeface="Arial" panose="020B0604020202020204" pitchFamily="34" charset="0"/>
                </a:rPr>
                <a:t>then</a:t>
              </a:r>
              <a:r>
                <a:rPr lang="en-US" sz="2000">
                  <a:solidFill>
                    <a:srgbClr val="E20B16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>
                  <a:solidFill>
                    <a:srgbClr val="004080"/>
                  </a:solidFill>
                  <a:latin typeface="Arial" panose="020B0604020202020204" pitchFamily="34" charset="0"/>
                </a:rPr>
                <a:t>ten i plus plus</a:t>
              </a:r>
              <a:endParaRPr lang="en-US" sz="1800">
                <a:solidFill>
                  <a:schemeClr val="bg2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2743200" y="2667000"/>
            <a:ext cx="1454150" cy="685800"/>
            <a:chOff x="1728" y="1440"/>
            <a:chExt cx="916" cy="432"/>
          </a:xfrm>
        </p:grpSpPr>
        <p:sp>
          <p:nvSpPr>
            <p:cNvPr id="93192" name="Text Box 8"/>
            <p:cNvSpPr txBox="1">
              <a:spLocks noChangeArrowheads="1"/>
            </p:cNvSpPr>
            <p:nvPr/>
          </p:nvSpPr>
          <p:spPr bwMode="auto">
            <a:xfrm>
              <a:off x="1728" y="1440"/>
              <a:ext cx="9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Arial" panose="020B0604020202020204" pitchFamily="34" charset="0"/>
                </a:rPr>
                <a:t>KW or #?</a:t>
              </a:r>
            </a:p>
          </p:txBody>
        </p:sp>
        <p:sp>
          <p:nvSpPr>
            <p:cNvPr id="93195" name="Line 11"/>
            <p:cNvSpPr>
              <a:spLocks noChangeShapeType="1"/>
            </p:cNvSpPr>
            <p:nvPr/>
          </p:nvSpPr>
          <p:spPr bwMode="auto">
            <a:xfrm>
              <a:off x="2112" y="1728"/>
              <a:ext cx="96" cy="144"/>
            </a:xfrm>
            <a:prstGeom prst="line">
              <a:avLst/>
            </a:prstGeom>
            <a:noFill/>
            <a:ln w="25400">
              <a:solidFill>
                <a:srgbClr val="804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10" name="Group 26"/>
          <p:cNvGrpSpPr>
            <a:grpSpLocks/>
          </p:cNvGrpSpPr>
          <p:nvPr/>
        </p:nvGrpSpPr>
        <p:grpSpPr bwMode="auto">
          <a:xfrm>
            <a:off x="4114800" y="2189163"/>
            <a:ext cx="2166938" cy="1163637"/>
            <a:chOff x="2592" y="1379"/>
            <a:chExt cx="1365" cy="733"/>
          </a:xfrm>
        </p:grpSpPr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2592" y="1379"/>
              <a:ext cx="13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Arial" panose="020B0604020202020204" pitchFamily="34" charset="0"/>
                </a:rPr>
                <a:t>Spelling of ID?</a:t>
              </a:r>
            </a:p>
          </p:txBody>
        </p:sp>
        <p:sp>
          <p:nvSpPr>
            <p:cNvPr id="93196" name="Line 12"/>
            <p:cNvSpPr>
              <a:spLocks noChangeShapeType="1"/>
            </p:cNvSpPr>
            <p:nvPr/>
          </p:nvSpPr>
          <p:spPr bwMode="auto">
            <a:xfrm flipH="1">
              <a:off x="2784" y="1680"/>
              <a:ext cx="384" cy="432"/>
            </a:xfrm>
            <a:prstGeom prst="line">
              <a:avLst/>
            </a:prstGeom>
            <a:noFill/>
            <a:ln w="25400">
              <a:solidFill>
                <a:srgbClr val="804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3408" y="1680"/>
              <a:ext cx="192" cy="432"/>
            </a:xfrm>
            <a:prstGeom prst="line">
              <a:avLst/>
            </a:prstGeom>
            <a:noFill/>
            <a:ln w="25400">
              <a:solidFill>
                <a:srgbClr val="804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02" name="Group 18"/>
          <p:cNvGrpSpPr>
            <a:grpSpLocks/>
          </p:cNvGrpSpPr>
          <p:nvPr/>
        </p:nvGrpSpPr>
        <p:grpSpPr bwMode="auto">
          <a:xfrm>
            <a:off x="6308725" y="2401888"/>
            <a:ext cx="1589088" cy="950912"/>
            <a:chOff x="3974" y="1273"/>
            <a:chExt cx="1001" cy="599"/>
          </a:xfrm>
        </p:grpSpPr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3974" y="1273"/>
              <a:ext cx="10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Arial" panose="020B0604020202020204" pitchFamily="34" charset="0"/>
                </a:rPr>
                <a:t>KW or ID?</a:t>
              </a:r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 flipH="1">
              <a:off x="4320" y="1536"/>
              <a:ext cx="48" cy="336"/>
            </a:xfrm>
            <a:prstGeom prst="line">
              <a:avLst/>
            </a:prstGeom>
            <a:noFill/>
            <a:ln w="25400">
              <a:solidFill>
                <a:srgbClr val="804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08" name="Group 24"/>
          <p:cNvGrpSpPr>
            <a:grpSpLocks/>
          </p:cNvGrpSpPr>
          <p:nvPr/>
        </p:nvGrpSpPr>
        <p:grpSpPr bwMode="auto">
          <a:xfrm>
            <a:off x="2057400" y="1905000"/>
            <a:ext cx="5562600" cy="685800"/>
            <a:chOff x="1296" y="1200"/>
            <a:chExt cx="3504" cy="432"/>
          </a:xfrm>
        </p:grpSpPr>
        <p:sp>
          <p:nvSpPr>
            <p:cNvPr id="93203" name="AutoShape 19"/>
            <p:cNvSpPr>
              <a:spLocks noChangeArrowheads="1"/>
            </p:cNvSpPr>
            <p:nvPr/>
          </p:nvSpPr>
          <p:spPr bwMode="auto">
            <a:xfrm>
              <a:off x="1296" y="1200"/>
              <a:ext cx="3504" cy="432"/>
            </a:xfrm>
            <a:prstGeom prst="wedgeRoundRectCallout">
              <a:avLst>
                <a:gd name="adj1" fmla="val -50972"/>
                <a:gd name="adj2" fmla="val 20046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3204" name="Text Box 20"/>
            <p:cNvSpPr txBox="1">
              <a:spLocks noChangeArrowheads="1"/>
            </p:cNvSpPr>
            <p:nvPr/>
          </p:nvSpPr>
          <p:spPr bwMode="auto">
            <a:xfrm>
              <a:off x="1440" y="1296"/>
              <a:ext cx="3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4080"/>
                  </a:solidFill>
                  <a:latin typeface="Arial" panose="020B0604020202020204" pitchFamily="34" charset="0"/>
                </a:rPr>
                <a:t>for int i equals zero i less than ten i plus plus</a:t>
              </a:r>
              <a:endParaRPr lang="en-US" sz="1800">
                <a:solidFill>
                  <a:srgbClr val="004080"/>
                </a:solidFill>
                <a:latin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953000"/>
          </a:xfrm>
          <a:noFill/>
        </p:spPr>
        <p:txBody>
          <a:bodyPr/>
          <a:lstStyle/>
          <a:p>
            <a:pPr>
              <a:lnSpc>
                <a:spcPct val="120000"/>
              </a:lnSpc>
              <a:buClr>
                <a:srgbClr val="004080"/>
              </a:buClr>
              <a:buFont typeface="Monotype Sorts" pitchFamily="1" charset="2"/>
              <a:buChar char="H"/>
            </a:pPr>
            <a:r>
              <a:rPr lang="en-US"/>
              <a:t>Speech is inherently ambiguous.</a:t>
            </a:r>
          </a:p>
          <a:p>
            <a:pPr>
              <a:lnSpc>
                <a:spcPct val="120000"/>
              </a:lnSpc>
              <a:buClr>
                <a:srgbClr val="004080"/>
              </a:buClr>
              <a:buFont typeface="Monotype Sorts" pitchFamily="1" charset="2"/>
              <a:buChar char="H"/>
            </a:pPr>
            <a:r>
              <a:rPr lang="en-US"/>
              <a:t>Programming tools were not designed for ambiguity.</a:t>
            </a:r>
          </a:p>
          <a:p>
            <a:pPr>
              <a:lnSpc>
                <a:spcPct val="120000"/>
              </a:lnSpc>
              <a:buClr>
                <a:srgbClr val="004080"/>
              </a:buClr>
              <a:buFont typeface="Monotype Sorts" pitchFamily="1" charset="2"/>
              <a:buChar char="H"/>
            </a:pPr>
            <a:r>
              <a:rPr lang="en-US"/>
              <a:t>Speech tools are poorly suited for programming tasks.</a:t>
            </a:r>
          </a:p>
          <a:p>
            <a:pPr>
              <a:lnSpc>
                <a:spcPct val="120000"/>
              </a:lnSpc>
              <a:buClr>
                <a:srgbClr val="004080"/>
              </a:buClr>
              <a:buFont typeface="Monotype Sorts" pitchFamily="1" charset="2"/>
              <a:buChar char="H"/>
            </a:pPr>
            <a:r>
              <a:rPr lang="en-US"/>
              <a:t>Programmers are not used to verbal software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8129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Sometimes It’s Non-Obvious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2209800" y="3352800"/>
            <a:ext cx="6705600" cy="1143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2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209800" y="3429000"/>
            <a:ext cx="6629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4080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4080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080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for (times = 8; file(2, load); times == one) {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  <a:sym typeface="Zapf Dingbats" pitchFamily="1" charset="2"/>
              </a:rPr>
              <a:t>▌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157711" name="Group 15"/>
          <p:cNvGrpSpPr>
            <a:grpSpLocks/>
          </p:cNvGrpSpPr>
          <p:nvPr/>
        </p:nvGrpSpPr>
        <p:grpSpPr bwMode="auto">
          <a:xfrm>
            <a:off x="1752600" y="1524000"/>
            <a:ext cx="5638800" cy="685800"/>
            <a:chOff x="1104" y="960"/>
            <a:chExt cx="3552" cy="432"/>
          </a:xfrm>
        </p:grpSpPr>
        <p:sp>
          <p:nvSpPr>
            <p:cNvPr id="157704" name="AutoShape 8"/>
            <p:cNvSpPr>
              <a:spLocks noChangeArrowheads="1"/>
            </p:cNvSpPr>
            <p:nvPr/>
          </p:nvSpPr>
          <p:spPr bwMode="auto">
            <a:xfrm>
              <a:off x="1104" y="960"/>
              <a:ext cx="3552" cy="432"/>
            </a:xfrm>
            <a:prstGeom prst="wedgeRoundRectCallout">
              <a:avLst>
                <a:gd name="adj1" fmla="val -57769"/>
                <a:gd name="adj2" fmla="val 206019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7705" name="Text Box 9"/>
            <p:cNvSpPr txBox="1">
              <a:spLocks noChangeArrowheads="1"/>
            </p:cNvSpPr>
            <p:nvPr/>
          </p:nvSpPr>
          <p:spPr bwMode="auto">
            <a:xfrm>
              <a:off x="1200" y="1056"/>
              <a:ext cx="3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4080"/>
                  </a:solidFill>
                  <a:latin typeface="Arial" panose="020B0604020202020204" pitchFamily="34" charset="0"/>
                </a:rPr>
                <a:t>for times equals 8 file 2 load times equals one</a:t>
              </a:r>
              <a:endParaRPr lang="en-US" sz="1800">
                <a:solidFill>
                  <a:srgbClr val="00408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2209800" y="4724400"/>
            <a:ext cx="67056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7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09800" y="4757738"/>
            <a:ext cx="6629400" cy="439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2000" b="1">
                <a:latin typeface="Courier New" panose="02070309020205020404" pitchFamily="49" charset="0"/>
              </a:rPr>
              <a:t>fore *= 8; file.tooLode.times = won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  <a:sym typeface="Zapf Dingbats" pitchFamily="1" charset="2"/>
              </a:rPr>
              <a:t>▌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2209800" y="5410200"/>
            <a:ext cx="67056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209800" y="54864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4080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4080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080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4; times = ate(file).to(load).equals(1)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  <a:sym typeface="Zapf Dingbats" pitchFamily="1" charset="2"/>
              </a:rPr>
              <a:t>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6" grpId="0" animBg="1"/>
      <p:bldP spid="157707" grpId="0" build="p"/>
      <p:bldP spid="157708" grpId="0" animBg="1"/>
      <p:bldP spid="15770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Spoken Java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/>
              <a:t>Semantically identical to Java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Syntactically easier to say than Java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/>
              <a:t>Methodology generalizable to any computer language</a:t>
            </a:r>
          </a:p>
          <a:p>
            <a:pPr marL="609600" indent="-609600">
              <a:lnSpc>
                <a:spcPct val="40000"/>
              </a:lnSpc>
            </a:pPr>
            <a:endParaRPr lang="en-US" sz="2800"/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/>
              <a:t>All punctuation has English equivalents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Open Brace, End For Loop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/>
              <a:t>Most punctuation is optional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/>
              <a:t>Provide verbalization for all abbreviations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/>
              <a:t>Relaxed phrasing for better fit with English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Courier New" panose="02070309020205020404" pitchFamily="49" charset="0"/>
              </a:rPr>
              <a:t>(int)foo</a:t>
            </a:r>
            <a:r>
              <a:rPr lang="en-US" sz="2000"/>
              <a:t> </a:t>
            </a:r>
            <a:r>
              <a:rPr lang="en-US" sz="2000">
                <a:sym typeface="Monotype Sorts" pitchFamily="1" charset="2"/>
              </a:rPr>
              <a:t> “cast foo to integer”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Courier New" panose="02070309020205020404" pitchFamily="49" charset="0"/>
              </a:rPr>
              <a:t>foo = 6</a:t>
            </a:r>
            <a:r>
              <a:rPr lang="en-US" sz="2000"/>
              <a:t> </a:t>
            </a:r>
            <a:r>
              <a:rPr lang="en-US" sz="2000">
                <a:sym typeface="Monotype Sorts" pitchFamily="1" charset="2"/>
              </a:rPr>
              <a:t> “set foo to 6”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Courier New" panose="02070309020205020404" pitchFamily="49" charset="0"/>
              </a:rPr>
              <a:t>foo[i]++</a:t>
            </a:r>
            <a:r>
              <a:rPr lang="en-US" sz="2000"/>
              <a:t> </a:t>
            </a:r>
            <a:r>
              <a:rPr lang="en-US" sz="2000">
                <a:sym typeface="Monotype Sorts" pitchFamily="1" charset="2"/>
              </a:rPr>
              <a:t> “increment the ith element of array foo”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SPEED: Speech Editor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4419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/>
              <a:t>Build an editor that supports </a:t>
            </a:r>
            <a:r>
              <a:rPr lang="en-US" sz="2800" i="1"/>
              <a:t>naturally</a:t>
            </a:r>
            <a:r>
              <a:rPr lang="en-US" sz="2800"/>
              <a:t> verbalized programs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E471F"/>
                </a:solidFill>
              </a:rPr>
              <a:t>SPEED</a:t>
            </a:r>
            <a:r>
              <a:rPr lang="en-US"/>
              <a:t>: </a:t>
            </a:r>
            <a:r>
              <a:rPr lang="en-US">
                <a:solidFill>
                  <a:srgbClr val="0E471F"/>
                </a:solidFill>
              </a:rPr>
              <a:t>SPE</a:t>
            </a:r>
            <a:r>
              <a:rPr lang="en-US"/>
              <a:t>ech </a:t>
            </a:r>
            <a:r>
              <a:rPr lang="en-US">
                <a:solidFill>
                  <a:srgbClr val="0E471F"/>
                </a:solidFill>
              </a:rPr>
              <a:t>ED</a:t>
            </a:r>
            <a:r>
              <a:rPr lang="en-US"/>
              <a:t>itor</a:t>
            </a:r>
          </a:p>
          <a:p>
            <a:pPr marL="1295400" lvl="2" indent="-381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Based on IBM ViaVoice, Eclipse IDE, Harmonia</a:t>
            </a:r>
          </a:p>
          <a:p>
            <a:pPr marL="914400" lvl="1" indent="-457200">
              <a:lnSpc>
                <a:spcPct val="90000"/>
              </a:lnSpc>
            </a:pPr>
            <a:endParaRPr lang="en-US" sz="2400"/>
          </a:p>
          <a:p>
            <a:pPr marL="914400" lvl="1" indent="-457200">
              <a:lnSpc>
                <a:spcPct val="90000"/>
              </a:lnSpc>
            </a:pPr>
            <a:r>
              <a:rPr lang="en-US"/>
              <a:t>Spoken Java Language for Composition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/>
              <a:t>Spoken Command language for Navigation, Editing, Template instantiation, Refactorings, Search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/>
              <a:t>Audible and visual feedback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/>
              <a:t>Similar to JavaSpeak </a:t>
            </a:r>
            <a:r>
              <a:rPr lang="en-US" sz="1800"/>
              <a:t>(Smith 2000)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Harmonia Analysis Framework</a:t>
            </a:r>
            <a:endParaRPr lang="en-US"/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1910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/>
              <a:t>Framework to support interactive editors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/>
              <a:t>Language-based, programmer-oriented tools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/>
              <a:t>Incremental analyses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/>
              <a:t>Lexing </a:t>
            </a:r>
            <a:r>
              <a:rPr lang="en-US" sz="1800"/>
              <a:t>(Wagner ‘97)</a:t>
            </a:r>
            <a:r>
              <a:rPr lang="en-US" sz="2400"/>
              <a:t>, GLR Parsing </a:t>
            </a:r>
            <a:r>
              <a:rPr lang="en-US" sz="1800"/>
              <a:t>(Wagner ‘97, Begel ‘04)</a:t>
            </a:r>
            <a:r>
              <a:rPr lang="en-US" sz="2400"/>
              <a:t>, Static Semantics </a:t>
            </a:r>
            <a:r>
              <a:rPr lang="en-US" sz="1800"/>
              <a:t>(Garrison ‘87, Begel, Jamison)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C, Java, Titanium, Cool, Flex, Bison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/>
              <a:t>Also, languages where indentation and CRs are significant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Interactive Program Transformations </a:t>
            </a:r>
            <a:r>
              <a:rPr lang="en-US" sz="2000"/>
              <a:t>(</a:t>
            </a:r>
            <a:r>
              <a:rPr lang="en-US" sz="2000" i="1"/>
              <a:t>Boshernitsan</a:t>
            </a:r>
            <a:r>
              <a:rPr lang="en-US" sz="2000"/>
              <a:t>)</a:t>
            </a:r>
            <a:endParaRPr lang="en-US" sz="2800"/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CodeLink </a:t>
            </a:r>
            <a:r>
              <a:rPr lang="en-US" sz="1800"/>
              <a:t>(Toomim </a:t>
            </a:r>
            <a:r>
              <a:rPr lang="en-US" sz="1800" i="1"/>
              <a:t>et. al.</a:t>
            </a:r>
            <a:r>
              <a:rPr lang="en-US" sz="1800"/>
              <a:t> ‘04)</a:t>
            </a:r>
            <a:endParaRPr lang="en-US" sz="2800"/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/>
              <a:t>Shorthand Editing</a:t>
            </a:r>
            <a:endParaRPr lang="en-US" sz="2400"/>
          </a:p>
        </p:txBody>
      </p:sp>
      <p:pic>
        <p:nvPicPr>
          <p:cNvPr id="779268" name="Picture 4" descr="harmonia-logo-200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13425"/>
            <a:ext cx="45720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534400" cy="4419600"/>
          </a:xfrm>
        </p:spPr>
        <p:txBody>
          <a:bodyPr/>
          <a:lstStyle/>
          <a:p>
            <a:pPr marL="609600" indent="-609600">
              <a:buClr>
                <a:srgbClr val="004080"/>
              </a:buClr>
            </a:pPr>
            <a:r>
              <a:rPr lang="en-US"/>
              <a:t>Introduction and Motivation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Programming by Voice</a:t>
            </a:r>
          </a:p>
          <a:p>
            <a:pPr marL="609600" indent="-609600">
              <a:buClr>
                <a:srgbClr val="6C3600"/>
              </a:buClr>
              <a:buFont typeface="Wingdings" panose="05000000000000000000" pitchFamily="2" charset="2"/>
              <a:buChar char="Ø"/>
            </a:pPr>
            <a:r>
              <a:rPr lang="en-US" sz="3400" b="1">
                <a:solidFill>
                  <a:srgbClr val="6C3600"/>
                </a:solidFill>
              </a:rPr>
              <a:t>Program Analyses for Ambiguous Inputs </a:t>
            </a:r>
            <a:endParaRPr lang="en-US" sz="3600" b="1">
              <a:solidFill>
                <a:srgbClr val="6C3600"/>
              </a:solidFill>
            </a:endParaRPr>
          </a:p>
          <a:p>
            <a:pPr marL="609600" indent="-609600">
              <a:buClr>
                <a:srgbClr val="004080"/>
              </a:buClr>
            </a:pPr>
            <a:r>
              <a:rPr lang="en-US"/>
              <a:t>SPEech EDitor Programming Environment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SPEED User Study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/>
          <a:lstStyle/>
          <a:p>
            <a:r>
              <a:rPr lang="en-US"/>
              <a:t>Traditional Compiler Analyses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457200" y="3200400"/>
            <a:ext cx="2514600" cy="3429000"/>
          </a:xfrm>
          <a:prstGeom prst="rect">
            <a:avLst/>
          </a:prstGeom>
          <a:solidFill>
            <a:srgbClr val="FFB0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/>
              <a:t>Lexical</a:t>
            </a:r>
            <a:br>
              <a:rPr lang="en-US" sz="3600"/>
            </a:br>
            <a:r>
              <a:rPr lang="en-US" sz="3600"/>
              <a:t>Analysis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914400" y="5029200"/>
            <a:ext cx="685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FOR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1752600" y="5029200"/>
            <a:ext cx="685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3352800" y="3200400"/>
            <a:ext cx="2514600" cy="3429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/>
              <a:t>Parsing</a:t>
            </a:r>
          </a:p>
        </p:txBody>
      </p:sp>
      <p:sp>
        <p:nvSpPr>
          <p:cNvPr id="265231" name="Rectangle 15"/>
          <p:cNvSpPr>
            <a:spLocks noChangeArrowheads="1"/>
          </p:cNvSpPr>
          <p:nvPr/>
        </p:nvSpPr>
        <p:spPr bwMode="auto">
          <a:xfrm>
            <a:off x="6248400" y="3200400"/>
            <a:ext cx="2514600" cy="3429000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/>
              <a:t>Semantic</a:t>
            </a:r>
            <a:br>
              <a:rPr lang="en-US" sz="3600"/>
            </a:br>
            <a:r>
              <a:rPr lang="en-US" sz="3600"/>
              <a:t>Analysis</a:t>
            </a:r>
          </a:p>
        </p:txBody>
      </p:sp>
      <p:pic>
        <p:nvPicPr>
          <p:cNvPr id="265239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18669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40" name="Rectangle 24"/>
          <p:cNvSpPr>
            <a:spLocks noChangeArrowheads="1"/>
          </p:cNvSpPr>
          <p:nvPr/>
        </p:nvSpPr>
        <p:spPr bwMode="auto">
          <a:xfrm>
            <a:off x="3752850" y="1066800"/>
            <a:ext cx="417195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1" name="Rectangle 2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29050" y="1143000"/>
            <a:ext cx="417195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for (i = 0; i &lt; 10; i++ ) { </a:t>
            </a: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   </a:t>
            </a:r>
            <a:r>
              <a:rPr lang="en-US" sz="1800" b="1">
                <a:latin typeface="Courier New" panose="02070309020205020404" pitchFamily="49" charset="0"/>
                <a:sym typeface="Zapf Dingbats" pitchFamily="1" charset="2"/>
              </a:rPr>
              <a:t></a:t>
            </a:r>
            <a:endParaRPr lang="en-US" sz="1800" b="1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65242" name="Text Box 26"/>
          <p:cNvSpPr txBox="1">
            <a:spLocks noChangeArrowheads="1"/>
          </p:cNvSpPr>
          <p:nvPr/>
        </p:nvSpPr>
        <p:spPr bwMode="auto">
          <a:xfrm>
            <a:off x="609600" y="2667000"/>
            <a:ext cx="802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" panose="020B0604020202020204" pitchFamily="34" charset="0"/>
              </a:rPr>
              <a:t>Programming languages are designed to be unambiguous</a:t>
            </a:r>
          </a:p>
        </p:txBody>
      </p:sp>
      <p:sp>
        <p:nvSpPr>
          <p:cNvPr id="265243" name="AutoShape 27"/>
          <p:cNvSpPr>
            <a:spLocks noChangeArrowheads="1"/>
          </p:cNvSpPr>
          <p:nvPr/>
        </p:nvSpPr>
        <p:spPr bwMode="auto">
          <a:xfrm>
            <a:off x="3962400" y="42037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/>
              <a:t>For Loop</a:t>
            </a:r>
          </a:p>
        </p:txBody>
      </p:sp>
      <p:sp>
        <p:nvSpPr>
          <p:cNvPr id="265244" name="Rectangle 28"/>
          <p:cNvSpPr>
            <a:spLocks noChangeArrowheads="1"/>
          </p:cNvSpPr>
          <p:nvPr/>
        </p:nvSpPr>
        <p:spPr bwMode="auto">
          <a:xfrm>
            <a:off x="3429000" y="5029200"/>
            <a:ext cx="685800" cy="381000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FOR</a:t>
            </a:r>
          </a:p>
        </p:txBody>
      </p:sp>
      <p:sp>
        <p:nvSpPr>
          <p:cNvPr id="265246" name="AutoShape 30"/>
          <p:cNvSpPr>
            <a:spLocks noChangeArrowheads="1"/>
          </p:cNvSpPr>
          <p:nvPr/>
        </p:nvSpPr>
        <p:spPr bwMode="auto">
          <a:xfrm>
            <a:off x="4267200" y="4991100"/>
            <a:ext cx="1524000" cy="4572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/>
              <a:t>Assign Expr</a:t>
            </a:r>
          </a:p>
        </p:txBody>
      </p:sp>
      <p:sp>
        <p:nvSpPr>
          <p:cNvPr id="265247" name="Rectangle 31"/>
          <p:cNvSpPr>
            <a:spLocks noChangeArrowheads="1"/>
          </p:cNvSpPr>
          <p:nvPr/>
        </p:nvSpPr>
        <p:spPr bwMode="auto">
          <a:xfrm>
            <a:off x="3505200" y="5715000"/>
            <a:ext cx="685800" cy="381000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265248" name="Rectangle 32"/>
          <p:cNvSpPr>
            <a:spLocks noChangeArrowheads="1"/>
          </p:cNvSpPr>
          <p:nvPr/>
        </p:nvSpPr>
        <p:spPr bwMode="auto">
          <a:xfrm>
            <a:off x="4305300" y="5715000"/>
            <a:ext cx="685800" cy="381000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=</a:t>
            </a:r>
          </a:p>
        </p:txBody>
      </p:sp>
      <p:sp>
        <p:nvSpPr>
          <p:cNvPr id="265249" name="Rectangle 33"/>
          <p:cNvSpPr>
            <a:spLocks noChangeArrowheads="1"/>
          </p:cNvSpPr>
          <p:nvPr/>
        </p:nvSpPr>
        <p:spPr bwMode="auto">
          <a:xfrm>
            <a:off x="5105400" y="5715000"/>
            <a:ext cx="685800" cy="381000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cxnSp>
        <p:nvCxnSpPr>
          <p:cNvPr id="265250" name="AutoShape 34"/>
          <p:cNvCxnSpPr>
            <a:cxnSpLocks noChangeShapeType="1"/>
            <a:stCxn id="265243" idx="2"/>
            <a:endCxn id="265244" idx="0"/>
          </p:cNvCxnSpPr>
          <p:nvPr/>
        </p:nvCxnSpPr>
        <p:spPr bwMode="auto">
          <a:xfrm flipH="1">
            <a:off x="3771900" y="4660900"/>
            <a:ext cx="838200" cy="36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51" name="AutoShape 35"/>
          <p:cNvCxnSpPr>
            <a:cxnSpLocks noChangeShapeType="1"/>
            <a:stCxn id="265243" idx="2"/>
            <a:endCxn id="265246" idx="0"/>
          </p:cNvCxnSpPr>
          <p:nvPr/>
        </p:nvCxnSpPr>
        <p:spPr bwMode="auto">
          <a:xfrm>
            <a:off x="4610100" y="4660900"/>
            <a:ext cx="419100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52" name="AutoShape 36"/>
          <p:cNvCxnSpPr>
            <a:cxnSpLocks noChangeShapeType="1"/>
            <a:stCxn id="265246" idx="2"/>
            <a:endCxn id="265247" idx="0"/>
          </p:cNvCxnSpPr>
          <p:nvPr/>
        </p:nvCxnSpPr>
        <p:spPr bwMode="auto">
          <a:xfrm flipH="1">
            <a:off x="3848100" y="5448300"/>
            <a:ext cx="11811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53" name="AutoShape 37"/>
          <p:cNvCxnSpPr>
            <a:cxnSpLocks noChangeShapeType="1"/>
            <a:stCxn id="265246" idx="2"/>
            <a:endCxn id="265248" idx="0"/>
          </p:cNvCxnSpPr>
          <p:nvPr/>
        </p:nvCxnSpPr>
        <p:spPr bwMode="auto">
          <a:xfrm flipH="1">
            <a:off x="4648200" y="5448300"/>
            <a:ext cx="3810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54" name="AutoShape 38"/>
          <p:cNvCxnSpPr>
            <a:cxnSpLocks noChangeShapeType="1"/>
            <a:stCxn id="265246" idx="2"/>
            <a:endCxn id="265249" idx="0"/>
          </p:cNvCxnSpPr>
          <p:nvPr/>
        </p:nvCxnSpPr>
        <p:spPr bwMode="auto">
          <a:xfrm>
            <a:off x="5029200" y="5448300"/>
            <a:ext cx="4191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65282" name="Group 66"/>
          <p:cNvGraphicFramePr>
            <a:graphicFrameLocks noGrp="1"/>
          </p:cNvGraphicFramePr>
          <p:nvPr/>
        </p:nvGraphicFramePr>
        <p:xfrm>
          <a:off x="6400800" y="4573588"/>
          <a:ext cx="2209800" cy="1217612"/>
        </p:xfrm>
        <a:graphic>
          <a:graphicData uri="http://schemas.openxmlformats.org/drawingml/2006/table">
            <a:tbl>
              <a:tblPr/>
              <a:tblGrid>
                <a:gridCol w="736600"/>
                <a:gridCol w="787400"/>
                <a:gridCol w="685800"/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LocalVar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int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08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08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08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</a:tr>
            </a:tbl>
          </a:graphicData>
        </a:graphic>
      </p:graphicFrame>
      <p:sp>
        <p:nvSpPr>
          <p:cNvPr id="265283" name="AutoShape 67"/>
          <p:cNvSpPr>
            <a:spLocks noChangeArrowheads="1"/>
          </p:cNvSpPr>
          <p:nvPr/>
        </p:nvSpPr>
        <p:spPr bwMode="auto">
          <a:xfrm>
            <a:off x="27432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84" name="AutoShape 68"/>
          <p:cNvSpPr>
            <a:spLocks noChangeArrowheads="1"/>
          </p:cNvSpPr>
          <p:nvPr/>
        </p:nvSpPr>
        <p:spPr bwMode="auto">
          <a:xfrm>
            <a:off x="56388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AEAA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Ambiguity-Aware Analyses</a:t>
            </a:r>
          </a:p>
        </p:txBody>
      </p:sp>
      <p:pic>
        <p:nvPicPr>
          <p:cNvPr id="245787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1455738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8" name="AutoShape 28"/>
          <p:cNvSpPr>
            <a:spLocks noChangeArrowheads="1"/>
          </p:cNvSpPr>
          <p:nvPr/>
        </p:nvSpPr>
        <p:spPr bwMode="auto">
          <a:xfrm>
            <a:off x="4038600" y="1143000"/>
            <a:ext cx="3352800" cy="762000"/>
          </a:xfrm>
          <a:prstGeom prst="wedgeRoundRectCallout">
            <a:avLst>
              <a:gd name="adj1" fmla="val -58426"/>
              <a:gd name="adj2" fmla="val 94375"/>
              <a:gd name="adj3" fmla="val 16667"/>
            </a:avLst>
          </a:prstGeom>
          <a:solidFill>
            <a:srgbClr val="EBEB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789" name="Text Box 29"/>
          <p:cNvSpPr txBox="1">
            <a:spLocks noChangeArrowheads="1"/>
          </p:cNvSpPr>
          <p:nvPr/>
        </p:nvSpPr>
        <p:spPr bwMode="auto">
          <a:xfrm>
            <a:off x="4267200" y="1295400"/>
            <a:ext cx="246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for i equals zero ...</a:t>
            </a:r>
          </a:p>
        </p:txBody>
      </p:sp>
      <p:sp>
        <p:nvSpPr>
          <p:cNvPr id="245790" name="Text Box 30"/>
          <p:cNvSpPr txBox="1">
            <a:spLocks noChangeArrowheads="1"/>
          </p:cNvSpPr>
          <p:nvPr/>
        </p:nvSpPr>
        <p:spPr bwMode="auto">
          <a:xfrm>
            <a:off x="609600" y="2667000"/>
            <a:ext cx="794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" panose="020B0604020202020204" pitchFamily="34" charset="0"/>
              </a:rPr>
              <a:t>Handles </a:t>
            </a:r>
            <a:r>
              <a:rPr lang="en-US" i="1">
                <a:solidFill>
                  <a:srgbClr val="800000"/>
                </a:solidFill>
                <a:latin typeface="Arial" panose="020B0604020202020204" pitchFamily="34" charset="0"/>
              </a:rPr>
              <a:t>input stream, syntactic </a:t>
            </a:r>
            <a:r>
              <a:rPr lang="en-US">
                <a:solidFill>
                  <a:srgbClr val="800000"/>
                </a:solidFill>
                <a:latin typeface="Arial" panose="020B0604020202020204" pitchFamily="34" charset="0"/>
              </a:rPr>
              <a:t>and</a:t>
            </a:r>
            <a:r>
              <a:rPr lang="en-US" i="1">
                <a:solidFill>
                  <a:srgbClr val="800000"/>
                </a:solidFill>
                <a:latin typeface="Arial" panose="020B0604020202020204" pitchFamily="34" charset="0"/>
              </a:rPr>
              <a:t> semantic</a:t>
            </a:r>
            <a:r>
              <a:rPr lang="en-US">
                <a:solidFill>
                  <a:srgbClr val="800000"/>
                </a:solidFill>
                <a:latin typeface="Arial" panose="020B0604020202020204" pitchFamily="34" charset="0"/>
              </a:rPr>
              <a:t> ambiguities</a:t>
            </a:r>
          </a:p>
        </p:txBody>
      </p:sp>
      <p:sp>
        <p:nvSpPr>
          <p:cNvPr id="245793" name="Rectangle 33"/>
          <p:cNvSpPr>
            <a:spLocks noChangeArrowheads="1"/>
          </p:cNvSpPr>
          <p:nvPr/>
        </p:nvSpPr>
        <p:spPr bwMode="auto">
          <a:xfrm>
            <a:off x="457200" y="3200400"/>
            <a:ext cx="2514600" cy="3429000"/>
          </a:xfrm>
          <a:prstGeom prst="rect">
            <a:avLst/>
          </a:prstGeom>
          <a:solidFill>
            <a:srgbClr val="FFB0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/>
              <a:t>Lexical</a:t>
            </a:r>
            <a:br>
              <a:rPr lang="en-US" sz="3600"/>
            </a:br>
            <a:r>
              <a:rPr lang="en-US" sz="3600"/>
              <a:t>Analysis</a:t>
            </a:r>
          </a:p>
        </p:txBody>
      </p:sp>
      <p:sp>
        <p:nvSpPr>
          <p:cNvPr id="245794" name="Rectangle 34"/>
          <p:cNvSpPr>
            <a:spLocks noChangeArrowheads="1"/>
          </p:cNvSpPr>
          <p:nvPr/>
        </p:nvSpPr>
        <p:spPr bwMode="auto">
          <a:xfrm>
            <a:off x="914400" y="5029200"/>
            <a:ext cx="685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FOR</a:t>
            </a:r>
          </a:p>
        </p:txBody>
      </p:sp>
      <p:sp>
        <p:nvSpPr>
          <p:cNvPr id="245795" name="Rectangle 35"/>
          <p:cNvSpPr>
            <a:spLocks noChangeArrowheads="1"/>
          </p:cNvSpPr>
          <p:nvPr/>
        </p:nvSpPr>
        <p:spPr bwMode="auto">
          <a:xfrm>
            <a:off x="1752600" y="5029200"/>
            <a:ext cx="685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245796" name="Rectangle 36"/>
          <p:cNvSpPr>
            <a:spLocks noChangeArrowheads="1"/>
          </p:cNvSpPr>
          <p:nvPr/>
        </p:nvSpPr>
        <p:spPr bwMode="auto">
          <a:xfrm>
            <a:off x="3352800" y="3200400"/>
            <a:ext cx="2514600" cy="3429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/>
              <a:t>Ambiguous</a:t>
            </a:r>
            <a:br>
              <a:rPr lang="en-US" sz="3600"/>
            </a:br>
            <a:r>
              <a:rPr lang="en-US" sz="3600"/>
              <a:t>Parsing</a:t>
            </a:r>
          </a:p>
        </p:txBody>
      </p:sp>
      <p:sp>
        <p:nvSpPr>
          <p:cNvPr id="245797" name="Rectangle 37"/>
          <p:cNvSpPr>
            <a:spLocks noChangeArrowheads="1"/>
          </p:cNvSpPr>
          <p:nvPr/>
        </p:nvSpPr>
        <p:spPr bwMode="auto">
          <a:xfrm>
            <a:off x="6248400" y="3200400"/>
            <a:ext cx="2514600" cy="3429000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/>
              <a:t>Semantic</a:t>
            </a:r>
            <a:br>
              <a:rPr lang="en-US" sz="3600"/>
            </a:br>
            <a:r>
              <a:rPr lang="en-US" sz="3600"/>
              <a:t>Ambiguity</a:t>
            </a:r>
            <a:br>
              <a:rPr lang="en-US" sz="3600"/>
            </a:br>
            <a:r>
              <a:rPr lang="en-US" sz="3600"/>
              <a:t>Resolution</a:t>
            </a:r>
          </a:p>
        </p:txBody>
      </p:sp>
      <p:sp>
        <p:nvSpPr>
          <p:cNvPr id="245798" name="AutoShape 38"/>
          <p:cNvSpPr>
            <a:spLocks noChangeArrowheads="1"/>
          </p:cNvSpPr>
          <p:nvPr/>
        </p:nvSpPr>
        <p:spPr bwMode="auto">
          <a:xfrm>
            <a:off x="3617913" y="5029200"/>
            <a:ext cx="725487" cy="255588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For Loop</a:t>
            </a:r>
          </a:p>
        </p:txBody>
      </p:sp>
      <p:sp>
        <p:nvSpPr>
          <p:cNvPr id="245799" name="Rectangle 39"/>
          <p:cNvSpPr>
            <a:spLocks noChangeArrowheads="1"/>
          </p:cNvSpPr>
          <p:nvPr/>
        </p:nvSpPr>
        <p:spPr bwMode="auto">
          <a:xfrm>
            <a:off x="3492500" y="5867400"/>
            <a:ext cx="384175" cy="212725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FOR</a:t>
            </a:r>
          </a:p>
        </p:txBody>
      </p:sp>
      <p:sp>
        <p:nvSpPr>
          <p:cNvPr id="245800" name="AutoShape 40"/>
          <p:cNvSpPr>
            <a:spLocks noChangeArrowheads="1"/>
          </p:cNvSpPr>
          <p:nvPr/>
        </p:nvSpPr>
        <p:spPr bwMode="auto">
          <a:xfrm>
            <a:off x="3962400" y="5867400"/>
            <a:ext cx="927100" cy="2286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Assign Expr</a:t>
            </a:r>
          </a:p>
        </p:txBody>
      </p:sp>
      <p:sp>
        <p:nvSpPr>
          <p:cNvPr id="245801" name="Rectangle 41"/>
          <p:cNvSpPr>
            <a:spLocks noChangeArrowheads="1"/>
          </p:cNvSpPr>
          <p:nvPr/>
        </p:nvSpPr>
        <p:spPr bwMode="auto">
          <a:xfrm>
            <a:off x="3962400" y="6340475"/>
            <a:ext cx="228600" cy="212725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245802" name="Rectangle 42"/>
          <p:cNvSpPr>
            <a:spLocks noChangeArrowheads="1"/>
          </p:cNvSpPr>
          <p:nvPr/>
        </p:nvSpPr>
        <p:spPr bwMode="auto">
          <a:xfrm>
            <a:off x="4267200" y="6340475"/>
            <a:ext cx="228600" cy="212725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=</a:t>
            </a:r>
          </a:p>
        </p:txBody>
      </p:sp>
      <p:sp>
        <p:nvSpPr>
          <p:cNvPr id="245803" name="Rectangle 43"/>
          <p:cNvSpPr>
            <a:spLocks noChangeArrowheads="1"/>
          </p:cNvSpPr>
          <p:nvPr/>
        </p:nvSpPr>
        <p:spPr bwMode="auto">
          <a:xfrm>
            <a:off x="4572000" y="6340475"/>
            <a:ext cx="231775" cy="212725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0</a:t>
            </a:r>
          </a:p>
        </p:txBody>
      </p:sp>
      <p:cxnSp>
        <p:nvCxnSpPr>
          <p:cNvPr id="245804" name="AutoShape 44"/>
          <p:cNvCxnSpPr>
            <a:cxnSpLocks noChangeShapeType="1"/>
            <a:stCxn id="245798" idx="2"/>
            <a:endCxn id="245799" idx="0"/>
          </p:cNvCxnSpPr>
          <p:nvPr/>
        </p:nvCxnSpPr>
        <p:spPr bwMode="auto">
          <a:xfrm flipH="1">
            <a:off x="3684588" y="5284788"/>
            <a:ext cx="296862" cy="582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05" name="AutoShape 45"/>
          <p:cNvCxnSpPr>
            <a:cxnSpLocks noChangeShapeType="1"/>
            <a:stCxn id="245798" idx="2"/>
            <a:endCxn id="245800" idx="0"/>
          </p:cNvCxnSpPr>
          <p:nvPr/>
        </p:nvCxnSpPr>
        <p:spPr bwMode="auto">
          <a:xfrm>
            <a:off x="3981450" y="5284788"/>
            <a:ext cx="444500" cy="582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06" name="AutoShape 46"/>
          <p:cNvCxnSpPr>
            <a:cxnSpLocks noChangeShapeType="1"/>
            <a:stCxn id="245800" idx="2"/>
            <a:endCxn id="245801" idx="0"/>
          </p:cNvCxnSpPr>
          <p:nvPr/>
        </p:nvCxnSpPr>
        <p:spPr bwMode="auto">
          <a:xfrm flipH="1">
            <a:off x="4076700" y="6096000"/>
            <a:ext cx="34925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07" name="AutoShape 47"/>
          <p:cNvCxnSpPr>
            <a:cxnSpLocks noChangeShapeType="1"/>
            <a:stCxn id="245800" idx="2"/>
            <a:endCxn id="245802" idx="0"/>
          </p:cNvCxnSpPr>
          <p:nvPr/>
        </p:nvCxnSpPr>
        <p:spPr bwMode="auto">
          <a:xfrm flipH="1">
            <a:off x="4381500" y="6096000"/>
            <a:ext cx="4445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08" name="AutoShape 48"/>
          <p:cNvCxnSpPr>
            <a:cxnSpLocks noChangeShapeType="1"/>
            <a:stCxn id="245800" idx="2"/>
            <a:endCxn id="245803" idx="0"/>
          </p:cNvCxnSpPr>
          <p:nvPr/>
        </p:nvCxnSpPr>
        <p:spPr bwMode="auto">
          <a:xfrm>
            <a:off x="4425950" y="6096000"/>
            <a:ext cx="261938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5850" name="Group 90"/>
          <p:cNvGraphicFramePr>
            <a:graphicFrameLocks noGrp="1"/>
          </p:cNvGraphicFramePr>
          <p:nvPr/>
        </p:nvGraphicFramePr>
        <p:xfrm>
          <a:off x="6705600" y="4876800"/>
          <a:ext cx="1905000" cy="1158875"/>
        </p:xfrm>
        <a:graphic>
          <a:graphicData uri="http://schemas.openxmlformats.org/drawingml/2006/table">
            <a:tbl>
              <a:tblPr/>
              <a:tblGrid>
                <a:gridCol w="635000"/>
                <a:gridCol w="677863"/>
                <a:gridCol w="592137"/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LocalVar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int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foureye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LocalVar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?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</a:tr>
            </a:tbl>
          </a:graphicData>
        </a:graphic>
      </p:graphicFrame>
      <p:sp>
        <p:nvSpPr>
          <p:cNvPr id="245823" name="AutoShape 63"/>
          <p:cNvSpPr>
            <a:spLocks noChangeArrowheads="1"/>
          </p:cNvSpPr>
          <p:nvPr/>
        </p:nvSpPr>
        <p:spPr bwMode="auto">
          <a:xfrm>
            <a:off x="27432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4" name="AutoShape 64"/>
          <p:cNvSpPr>
            <a:spLocks noChangeArrowheads="1"/>
          </p:cNvSpPr>
          <p:nvPr/>
        </p:nvSpPr>
        <p:spPr bwMode="auto">
          <a:xfrm>
            <a:off x="56388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AEAA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25" name="Group 65"/>
          <p:cNvGrpSpPr>
            <a:grpSpLocks/>
          </p:cNvGrpSpPr>
          <p:nvPr/>
        </p:nvGrpSpPr>
        <p:grpSpPr bwMode="auto">
          <a:xfrm>
            <a:off x="914400" y="5410200"/>
            <a:ext cx="1524000" cy="381000"/>
            <a:chOff x="1008" y="3408"/>
            <a:chExt cx="960" cy="240"/>
          </a:xfrm>
        </p:grpSpPr>
        <p:sp>
          <p:nvSpPr>
            <p:cNvPr id="245826" name="Rectangle 66"/>
            <p:cNvSpPr>
              <a:spLocks noChangeArrowheads="1"/>
            </p:cNvSpPr>
            <p:nvPr/>
          </p:nvSpPr>
          <p:spPr bwMode="auto">
            <a:xfrm>
              <a:off x="1008" y="3408"/>
              <a:ext cx="43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245827" name="Rectangle 67"/>
            <p:cNvSpPr>
              <a:spLocks noChangeArrowheads="1"/>
            </p:cNvSpPr>
            <p:nvPr/>
          </p:nvSpPr>
          <p:spPr bwMode="auto">
            <a:xfrm>
              <a:off x="1536" y="3408"/>
              <a:ext cx="43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EYE</a:t>
              </a:r>
            </a:p>
          </p:txBody>
        </p:sp>
      </p:grpSp>
      <p:sp>
        <p:nvSpPr>
          <p:cNvPr id="245828" name="AutoShape 68"/>
          <p:cNvSpPr>
            <a:spLocks noChangeArrowheads="1"/>
          </p:cNvSpPr>
          <p:nvPr/>
        </p:nvSpPr>
        <p:spPr bwMode="auto">
          <a:xfrm>
            <a:off x="4419600" y="5461000"/>
            <a:ext cx="758825" cy="2286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FOUREYE</a:t>
            </a:r>
          </a:p>
        </p:txBody>
      </p:sp>
      <p:sp>
        <p:nvSpPr>
          <p:cNvPr id="245829" name="AutoShape 69"/>
          <p:cNvSpPr>
            <a:spLocks noChangeArrowheads="1"/>
          </p:cNvSpPr>
          <p:nvPr/>
        </p:nvSpPr>
        <p:spPr bwMode="auto">
          <a:xfrm>
            <a:off x="4724400" y="5029200"/>
            <a:ext cx="927100" cy="2286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Assign Expr</a:t>
            </a:r>
          </a:p>
        </p:txBody>
      </p:sp>
      <p:sp>
        <p:nvSpPr>
          <p:cNvPr id="245830" name="Rectangle 70"/>
          <p:cNvSpPr>
            <a:spLocks noChangeArrowheads="1"/>
          </p:cNvSpPr>
          <p:nvPr/>
        </p:nvSpPr>
        <p:spPr bwMode="auto">
          <a:xfrm>
            <a:off x="5257800" y="5461000"/>
            <a:ext cx="228600" cy="2286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=</a:t>
            </a:r>
          </a:p>
        </p:txBody>
      </p:sp>
      <p:sp>
        <p:nvSpPr>
          <p:cNvPr id="245831" name="Rectangle 71"/>
          <p:cNvSpPr>
            <a:spLocks noChangeArrowheads="1"/>
          </p:cNvSpPr>
          <p:nvPr/>
        </p:nvSpPr>
        <p:spPr bwMode="auto">
          <a:xfrm>
            <a:off x="5562600" y="5461000"/>
            <a:ext cx="228600" cy="2286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0</a:t>
            </a:r>
          </a:p>
        </p:txBody>
      </p:sp>
      <p:cxnSp>
        <p:nvCxnSpPr>
          <p:cNvPr id="245832" name="AutoShape 72"/>
          <p:cNvCxnSpPr>
            <a:cxnSpLocks noChangeShapeType="1"/>
            <a:stCxn id="245829" idx="2"/>
            <a:endCxn id="245828" idx="0"/>
          </p:cNvCxnSpPr>
          <p:nvPr/>
        </p:nvCxnSpPr>
        <p:spPr bwMode="auto">
          <a:xfrm flipH="1">
            <a:off x="4799013" y="5257800"/>
            <a:ext cx="388937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33" name="AutoShape 73"/>
          <p:cNvCxnSpPr>
            <a:cxnSpLocks noChangeShapeType="1"/>
            <a:stCxn id="245829" idx="2"/>
            <a:endCxn id="245830" idx="0"/>
          </p:cNvCxnSpPr>
          <p:nvPr/>
        </p:nvCxnSpPr>
        <p:spPr bwMode="auto">
          <a:xfrm>
            <a:off x="5187950" y="5257800"/>
            <a:ext cx="1841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34" name="AutoShape 74"/>
          <p:cNvCxnSpPr>
            <a:cxnSpLocks noChangeShapeType="1"/>
            <a:stCxn id="245829" idx="2"/>
            <a:endCxn id="245831" idx="0"/>
          </p:cNvCxnSpPr>
          <p:nvPr/>
        </p:nvCxnSpPr>
        <p:spPr bwMode="auto">
          <a:xfrm>
            <a:off x="5187950" y="5257800"/>
            <a:ext cx="4889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36" name="AutoShape 76"/>
          <p:cNvSpPr>
            <a:spLocks noChangeArrowheads="1"/>
          </p:cNvSpPr>
          <p:nvPr/>
        </p:nvSpPr>
        <p:spPr bwMode="auto">
          <a:xfrm>
            <a:off x="3810000" y="4572000"/>
            <a:ext cx="1600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E4A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Ambig Stmt</a:t>
            </a:r>
          </a:p>
        </p:txBody>
      </p:sp>
      <p:cxnSp>
        <p:nvCxnSpPr>
          <p:cNvPr id="245837" name="AutoShape 77"/>
          <p:cNvCxnSpPr>
            <a:cxnSpLocks noChangeShapeType="1"/>
            <a:stCxn id="245836" idx="1"/>
            <a:endCxn id="245798" idx="0"/>
          </p:cNvCxnSpPr>
          <p:nvPr/>
        </p:nvCxnSpPr>
        <p:spPr bwMode="auto">
          <a:xfrm flipH="1">
            <a:off x="3981450" y="4876800"/>
            <a:ext cx="62865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38" name="AutoShape 78"/>
          <p:cNvCxnSpPr>
            <a:cxnSpLocks noChangeShapeType="1"/>
            <a:stCxn id="245836" idx="1"/>
            <a:endCxn id="245829" idx="0"/>
          </p:cNvCxnSpPr>
          <p:nvPr/>
        </p:nvCxnSpPr>
        <p:spPr bwMode="auto">
          <a:xfrm>
            <a:off x="4610100" y="4876800"/>
            <a:ext cx="57785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51" name="Text Box 91"/>
          <p:cNvSpPr txBox="1">
            <a:spLocks noChangeArrowheads="1"/>
          </p:cNvSpPr>
          <p:nvPr/>
        </p:nvSpPr>
        <p:spPr bwMode="auto">
          <a:xfrm>
            <a:off x="6248400" y="5486400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Monotype Sorts" pitchFamily="1" charset="2"/>
              </a:rPr>
              <a:t>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45852" name="Text Box 92"/>
          <p:cNvSpPr txBox="1">
            <a:spLocks noChangeArrowheads="1"/>
          </p:cNvSpPr>
          <p:nvPr/>
        </p:nvSpPr>
        <p:spPr bwMode="auto">
          <a:xfrm>
            <a:off x="6248400" y="4953000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sym typeface="Monotype Sorts" pitchFamily="1" charset="2"/>
              </a:rPr>
              <a:t>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 Input Stream</a:t>
            </a:r>
          </a:p>
        </p:txBody>
      </p:sp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41525"/>
            <a:ext cx="19065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1036638" y="4937125"/>
            <a:ext cx="150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  <a:t>Commercial</a:t>
            </a:r>
            <a:b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</a:br>
            <a: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  <a:t>Speech</a:t>
            </a:r>
            <a:b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</a:br>
            <a: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  <a:t>Recognizer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3416" name="AutoShape 8"/>
          <p:cNvSpPr>
            <a:spLocks noChangeArrowheads="1"/>
          </p:cNvSpPr>
          <p:nvPr/>
        </p:nvSpPr>
        <p:spPr bwMode="auto">
          <a:xfrm rot="14885" flipH="1">
            <a:off x="2743200" y="3352800"/>
            <a:ext cx="762000" cy="304800"/>
          </a:xfrm>
          <a:prstGeom prst="leftArrow">
            <a:avLst>
              <a:gd name="adj1" fmla="val 23954"/>
              <a:gd name="adj2" fmla="val 62500"/>
            </a:avLst>
          </a:prstGeom>
          <a:solidFill>
            <a:srgbClr val="A0D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3886200" y="4098925"/>
            <a:ext cx="1555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  <a:t>Homophone</a:t>
            </a:r>
          </a:p>
          <a:p>
            <a:pPr algn="ctr" eaLnBrk="1" hangingPunct="1"/>
            <a: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  <a:t>Dictionary</a:t>
            </a:r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7341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16764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6919913" y="4267200"/>
            <a:ext cx="1081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  <a:t>Lexical</a:t>
            </a:r>
            <a:b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</a:br>
            <a:r>
              <a:rPr lang="en-US" sz="2000" b="1">
                <a:solidFill>
                  <a:srgbClr val="187534"/>
                </a:solidFill>
                <a:latin typeface="Garamond" panose="02020404030301010803" pitchFamily="18" charset="0"/>
              </a:rPr>
              <a:t>Analysis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3424" name="AutoShape 16"/>
          <p:cNvSpPr>
            <a:spLocks noChangeArrowheads="1"/>
          </p:cNvSpPr>
          <p:nvPr/>
        </p:nvSpPr>
        <p:spPr bwMode="auto">
          <a:xfrm rot="14885" flipH="1">
            <a:off x="5715000" y="3352800"/>
            <a:ext cx="762000" cy="304800"/>
          </a:xfrm>
          <a:prstGeom prst="leftArrow">
            <a:avLst>
              <a:gd name="adj1" fmla="val 23954"/>
              <a:gd name="adj2" fmla="val 62500"/>
            </a:avLst>
          </a:prstGeom>
          <a:solidFill>
            <a:srgbClr val="A0D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342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2065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r>
              <a:rPr lang="en-US" sz="3600"/>
              <a:t>Homophones Cause Ambiguities</a:t>
            </a:r>
            <a:endParaRPr lang="en-US"/>
          </a:p>
        </p:txBody>
      </p:sp>
      <p:sp>
        <p:nvSpPr>
          <p:cNvPr id="781315" name="Rectangle 3"/>
          <p:cNvSpPr>
            <a:spLocks noChangeArrowheads="1"/>
          </p:cNvSpPr>
          <p:nvPr/>
        </p:nvSpPr>
        <p:spPr bwMode="auto">
          <a:xfrm>
            <a:off x="2590800" y="2360613"/>
            <a:ext cx="915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</a:rPr>
              <a:t>for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3933825" y="2360613"/>
            <a:ext cx="428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781317" name="Text Box 5"/>
          <p:cNvSpPr txBox="1">
            <a:spLocks noChangeArrowheads="1"/>
          </p:cNvSpPr>
          <p:nvPr/>
        </p:nvSpPr>
        <p:spPr bwMode="auto">
          <a:xfrm>
            <a:off x="4905375" y="2360613"/>
            <a:ext cx="1647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anose="02070309020205020404" pitchFamily="49" charset="0"/>
              </a:rPr>
              <a:t>equals</a:t>
            </a:r>
          </a:p>
        </p:txBody>
      </p:sp>
      <p:sp>
        <p:nvSpPr>
          <p:cNvPr id="781318" name="Rectangle 6"/>
          <p:cNvSpPr>
            <a:spLocks noChangeArrowheads="1"/>
          </p:cNvSpPr>
          <p:nvPr/>
        </p:nvSpPr>
        <p:spPr bwMode="auto">
          <a:xfrm>
            <a:off x="2514600" y="2349500"/>
            <a:ext cx="4114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1319" name="Group 7"/>
          <p:cNvGrpSpPr>
            <a:grpSpLocks/>
          </p:cNvGrpSpPr>
          <p:nvPr/>
        </p:nvGrpSpPr>
        <p:grpSpPr bwMode="auto">
          <a:xfrm>
            <a:off x="609600" y="4648200"/>
            <a:ext cx="8018463" cy="1752600"/>
            <a:chOff x="384" y="2928"/>
            <a:chExt cx="5051" cy="1104"/>
          </a:xfrm>
        </p:grpSpPr>
        <p:grpSp>
          <p:nvGrpSpPr>
            <p:cNvPr id="781320" name="Group 8"/>
            <p:cNvGrpSpPr>
              <a:grpSpLocks/>
            </p:cNvGrpSpPr>
            <p:nvPr/>
          </p:nvGrpSpPr>
          <p:grpSpPr bwMode="auto">
            <a:xfrm>
              <a:off x="384" y="3408"/>
              <a:ext cx="5051" cy="624"/>
              <a:chOff x="384" y="3408"/>
              <a:chExt cx="5051" cy="624"/>
            </a:xfrm>
          </p:grpSpPr>
          <p:sp>
            <p:nvSpPr>
              <p:cNvPr id="781321" name="Text Box 9"/>
              <p:cNvSpPr txBox="1">
                <a:spLocks noChangeArrowheads="1"/>
              </p:cNvSpPr>
              <p:nvPr/>
            </p:nvSpPr>
            <p:spPr bwMode="auto">
              <a:xfrm>
                <a:off x="396" y="3408"/>
                <a:ext cx="9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C00B15"/>
                    </a:solidFill>
                    <a:latin typeface="Courier New" panose="02070309020205020404" pitchFamily="49" charset="0"/>
                  </a:rPr>
                  <a:t>for i =</a:t>
                </a:r>
              </a:p>
            </p:txBody>
          </p:sp>
          <p:sp>
            <p:nvSpPr>
              <p:cNvPr id="781322" name="Text Box 10"/>
              <p:cNvSpPr txBox="1">
                <a:spLocks noChangeArrowheads="1"/>
              </p:cNvSpPr>
              <p:nvPr/>
            </p:nvSpPr>
            <p:spPr bwMode="auto">
              <a:xfrm>
                <a:off x="384" y="3744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C00B15"/>
                    </a:solidFill>
                    <a:latin typeface="Courier New" panose="02070309020205020404" pitchFamily="49" charset="0"/>
                  </a:rPr>
                  <a:t>4 i equals</a:t>
                </a:r>
              </a:p>
            </p:txBody>
          </p:sp>
          <p:sp>
            <p:nvSpPr>
              <p:cNvPr id="781323" name="Text Box 11"/>
              <p:cNvSpPr txBox="1">
                <a:spLocks noChangeArrowheads="1"/>
              </p:cNvSpPr>
              <p:nvPr/>
            </p:nvSpPr>
            <p:spPr bwMode="auto">
              <a:xfrm>
                <a:off x="1968" y="3408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C00B15"/>
                    </a:solidFill>
                    <a:latin typeface="Courier New" panose="02070309020205020404" pitchFamily="49" charset="0"/>
                  </a:rPr>
                  <a:t>foreeye ==</a:t>
                </a:r>
              </a:p>
            </p:txBody>
          </p:sp>
          <p:sp>
            <p:nvSpPr>
              <p:cNvPr id="781324" name="Text Box 12"/>
              <p:cNvSpPr txBox="1">
                <a:spLocks noChangeArrowheads="1"/>
              </p:cNvSpPr>
              <p:nvPr/>
            </p:nvSpPr>
            <p:spPr bwMode="auto">
              <a:xfrm>
                <a:off x="1968" y="3744"/>
                <a:ext cx="17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C00B15"/>
                    </a:solidFill>
                    <a:latin typeface="Courier New" panose="02070309020205020404" pitchFamily="49" charset="0"/>
                  </a:rPr>
                  <a:t>fore ayeequals</a:t>
                </a:r>
              </a:p>
            </p:txBody>
          </p:sp>
          <p:sp>
            <p:nvSpPr>
              <p:cNvPr id="781325" name="Text Box 13"/>
              <p:cNvSpPr txBox="1">
                <a:spLocks noChangeArrowheads="1"/>
              </p:cNvSpPr>
              <p:nvPr/>
            </p:nvSpPr>
            <p:spPr bwMode="auto">
              <a:xfrm>
                <a:off x="3821" y="3744"/>
                <a:ext cx="16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C00B15"/>
                    </a:solidFill>
                    <a:latin typeface="Courier New" panose="02070309020205020404" pitchFamily="49" charset="0"/>
                  </a:rPr>
                  <a:t>foureyeequals</a:t>
                </a:r>
              </a:p>
            </p:txBody>
          </p:sp>
          <p:sp>
            <p:nvSpPr>
              <p:cNvPr id="781326" name="Text Box 14"/>
              <p:cNvSpPr txBox="1">
                <a:spLocks noChangeArrowheads="1"/>
              </p:cNvSpPr>
              <p:nvPr/>
            </p:nvSpPr>
            <p:spPr bwMode="auto">
              <a:xfrm>
                <a:off x="3801" y="3408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C00B15"/>
                    </a:solidFill>
                    <a:latin typeface="Courier New" panose="02070309020205020404" pitchFamily="49" charset="0"/>
                  </a:rPr>
                  <a:t>foriequals</a:t>
                </a:r>
              </a:p>
            </p:txBody>
          </p:sp>
        </p:grpSp>
        <p:sp>
          <p:nvSpPr>
            <p:cNvPr id="781327" name="Text Box 15"/>
            <p:cNvSpPr txBox="1">
              <a:spLocks noChangeArrowheads="1"/>
            </p:cNvSpPr>
            <p:nvPr/>
          </p:nvSpPr>
          <p:spPr bwMode="auto">
            <a:xfrm>
              <a:off x="804" y="2928"/>
              <a:ext cx="37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Concatenated words cause them too</a:t>
              </a:r>
            </a:p>
          </p:txBody>
        </p:sp>
      </p:grpSp>
      <p:grpSp>
        <p:nvGrpSpPr>
          <p:cNvPr id="781328" name="Group 16"/>
          <p:cNvGrpSpPr>
            <a:grpSpLocks/>
          </p:cNvGrpSpPr>
          <p:nvPr/>
        </p:nvGrpSpPr>
        <p:grpSpPr bwMode="auto">
          <a:xfrm>
            <a:off x="2514600" y="1739900"/>
            <a:ext cx="4114800" cy="2374900"/>
            <a:chOff x="1584" y="1096"/>
            <a:chExt cx="2592" cy="1496"/>
          </a:xfrm>
        </p:grpSpPr>
        <p:sp>
          <p:nvSpPr>
            <p:cNvPr id="781329" name="Rectangle 17"/>
            <p:cNvSpPr>
              <a:spLocks noChangeArrowheads="1"/>
            </p:cNvSpPr>
            <p:nvPr/>
          </p:nvSpPr>
          <p:spPr bwMode="auto">
            <a:xfrm>
              <a:off x="1584" y="1480"/>
              <a:ext cx="1488" cy="7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1330" name="Group 18"/>
            <p:cNvGrpSpPr>
              <a:grpSpLocks/>
            </p:cNvGrpSpPr>
            <p:nvPr/>
          </p:nvGrpSpPr>
          <p:grpSpPr bwMode="auto">
            <a:xfrm>
              <a:off x="1584" y="1096"/>
              <a:ext cx="2592" cy="1496"/>
              <a:chOff x="1584" y="1096"/>
              <a:chExt cx="2592" cy="1496"/>
            </a:xfrm>
          </p:grpSpPr>
          <p:grpSp>
            <p:nvGrpSpPr>
              <p:cNvPr id="781331" name="Group 19"/>
              <p:cNvGrpSpPr>
                <a:grpSpLocks/>
              </p:cNvGrpSpPr>
              <p:nvPr/>
            </p:nvGrpSpPr>
            <p:grpSpPr bwMode="auto">
              <a:xfrm>
                <a:off x="1584" y="1096"/>
                <a:ext cx="2592" cy="1496"/>
                <a:chOff x="1584" y="1096"/>
                <a:chExt cx="2592" cy="1496"/>
              </a:xfrm>
            </p:grpSpPr>
            <p:sp>
              <p:nvSpPr>
                <p:cNvPr id="781332" name="Rectangle 20"/>
                <p:cNvSpPr>
                  <a:spLocks noChangeArrowheads="1"/>
                </p:cNvSpPr>
                <p:nvPr/>
              </p:nvSpPr>
              <p:spPr bwMode="auto">
                <a:xfrm>
                  <a:off x="2448" y="2200"/>
                  <a:ext cx="624" cy="384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13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584" y="1096"/>
                  <a:ext cx="864" cy="148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1334" name="Rectangle 22"/>
                <p:cNvSpPr>
                  <a:spLocks noChangeArrowheads="1"/>
                </p:cNvSpPr>
                <p:nvPr/>
              </p:nvSpPr>
              <p:spPr bwMode="auto">
                <a:xfrm>
                  <a:off x="3072" y="1863"/>
                  <a:ext cx="1104" cy="33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1335" name="Rectangle 23"/>
                <p:cNvSpPr>
                  <a:spLocks noChangeArrowheads="1"/>
                </p:cNvSpPr>
                <p:nvPr/>
              </p:nvSpPr>
              <p:spPr bwMode="auto">
                <a:xfrm>
                  <a:off x="3072" y="2205"/>
                  <a:ext cx="1104" cy="38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1336" name="Group 24"/>
              <p:cNvGrpSpPr>
                <a:grpSpLocks/>
              </p:cNvGrpSpPr>
              <p:nvPr/>
            </p:nvGrpSpPr>
            <p:grpSpPr bwMode="auto">
              <a:xfrm>
                <a:off x="1632" y="1130"/>
                <a:ext cx="2190" cy="1462"/>
                <a:chOff x="1632" y="1130"/>
                <a:chExt cx="2190" cy="1462"/>
              </a:xfrm>
            </p:grpSpPr>
            <p:sp>
              <p:nvSpPr>
                <p:cNvPr id="78133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32" y="1130"/>
                  <a:ext cx="27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urier New" panose="02070309020205020404" pitchFamily="49" charset="0"/>
                    </a:rPr>
                    <a:t>4</a:t>
                  </a:r>
                </a:p>
              </p:txBody>
            </p:sp>
            <p:sp>
              <p:nvSpPr>
                <p:cNvPr id="78133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32" y="1848"/>
                  <a:ext cx="73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urier New" panose="02070309020205020404" pitchFamily="49" charset="0"/>
                    </a:rPr>
                    <a:t>fore</a:t>
                  </a:r>
                </a:p>
              </p:txBody>
            </p:sp>
            <p:sp>
              <p:nvSpPr>
                <p:cNvPr id="78133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32" y="2227"/>
                  <a:ext cx="73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3200" b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urier New" panose="02070309020205020404" pitchFamily="49" charset="0"/>
                    </a:rPr>
                    <a:t>four</a:t>
                  </a:r>
                </a:p>
              </p:txBody>
            </p:sp>
            <p:sp>
              <p:nvSpPr>
                <p:cNvPr id="78134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478" y="1846"/>
                  <a:ext cx="57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urier New" panose="02070309020205020404" pitchFamily="49" charset="0"/>
                    </a:rPr>
                    <a:t>eye</a:t>
                  </a:r>
                </a:p>
              </p:txBody>
            </p:sp>
            <p:sp>
              <p:nvSpPr>
                <p:cNvPr id="78134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78" y="2227"/>
                  <a:ext cx="57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urier New" panose="02070309020205020404" pitchFamily="49" charset="0"/>
                    </a:rPr>
                    <a:t>aye</a:t>
                  </a:r>
                </a:p>
              </p:txBody>
            </p:sp>
            <p:sp>
              <p:nvSpPr>
                <p:cNvPr id="78134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465" y="1851"/>
                  <a:ext cx="27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urier New" panose="02070309020205020404" pitchFamily="49" charset="0"/>
                    </a:rPr>
                    <a:t>=</a:t>
                  </a:r>
                </a:p>
              </p:txBody>
            </p:sp>
            <p:sp>
              <p:nvSpPr>
                <p:cNvPr id="78134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399" y="2227"/>
                  <a:ext cx="423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urier New" panose="02070309020205020404" pitchFamily="49" charset="0"/>
                    </a:rPr>
                    <a:t>==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Ambiguity-Aware Analyses</a:t>
            </a:r>
          </a:p>
        </p:txBody>
      </p:sp>
      <p:pic>
        <p:nvPicPr>
          <p:cNvPr id="746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1455738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500" name="AutoShape 4"/>
          <p:cNvSpPr>
            <a:spLocks noChangeArrowheads="1"/>
          </p:cNvSpPr>
          <p:nvPr/>
        </p:nvSpPr>
        <p:spPr bwMode="auto">
          <a:xfrm>
            <a:off x="4038600" y="1143000"/>
            <a:ext cx="3352800" cy="762000"/>
          </a:xfrm>
          <a:prstGeom prst="wedgeRoundRectCallout">
            <a:avLst>
              <a:gd name="adj1" fmla="val -58426"/>
              <a:gd name="adj2" fmla="val 94375"/>
              <a:gd name="adj3" fmla="val 16667"/>
            </a:avLst>
          </a:prstGeom>
          <a:solidFill>
            <a:srgbClr val="EBEB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46501" name="Text Box 5"/>
          <p:cNvSpPr txBox="1">
            <a:spLocks noChangeArrowheads="1"/>
          </p:cNvSpPr>
          <p:nvPr/>
        </p:nvSpPr>
        <p:spPr bwMode="auto">
          <a:xfrm>
            <a:off x="4267200" y="1295400"/>
            <a:ext cx="246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for i equals zero ...</a:t>
            </a:r>
          </a:p>
        </p:txBody>
      </p:sp>
      <p:sp>
        <p:nvSpPr>
          <p:cNvPr id="746502" name="Rectangle 6"/>
          <p:cNvSpPr>
            <a:spLocks noChangeArrowheads="1"/>
          </p:cNvSpPr>
          <p:nvPr/>
        </p:nvSpPr>
        <p:spPr bwMode="auto">
          <a:xfrm>
            <a:off x="457200" y="3200400"/>
            <a:ext cx="2514600" cy="3429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accent1"/>
                </a:solidFill>
              </a:rPr>
              <a:t>Lexical</a:t>
            </a:r>
            <a:br>
              <a:rPr lang="en-US" sz="3600">
                <a:solidFill>
                  <a:schemeClr val="accent1"/>
                </a:solidFill>
              </a:rPr>
            </a:br>
            <a:r>
              <a:rPr lang="en-US" sz="360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746503" name="Rectangle 7"/>
          <p:cNvSpPr>
            <a:spLocks noChangeArrowheads="1"/>
          </p:cNvSpPr>
          <p:nvPr/>
        </p:nvSpPr>
        <p:spPr bwMode="auto">
          <a:xfrm>
            <a:off x="914400" y="5029200"/>
            <a:ext cx="6858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FOR</a:t>
            </a:r>
          </a:p>
        </p:txBody>
      </p:sp>
      <p:sp>
        <p:nvSpPr>
          <p:cNvPr id="746504" name="Rectangle 8"/>
          <p:cNvSpPr>
            <a:spLocks noChangeArrowheads="1"/>
          </p:cNvSpPr>
          <p:nvPr/>
        </p:nvSpPr>
        <p:spPr bwMode="auto">
          <a:xfrm>
            <a:off x="1752600" y="5029200"/>
            <a:ext cx="6858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746505" name="Rectangle 9"/>
          <p:cNvSpPr>
            <a:spLocks noChangeArrowheads="1"/>
          </p:cNvSpPr>
          <p:nvPr/>
        </p:nvSpPr>
        <p:spPr bwMode="auto">
          <a:xfrm>
            <a:off x="3352800" y="3200400"/>
            <a:ext cx="2514600" cy="3429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/>
              <a:t>XGLR</a:t>
            </a:r>
            <a:br>
              <a:rPr lang="en-US" sz="3600"/>
            </a:br>
            <a:r>
              <a:rPr lang="en-US" sz="3600"/>
              <a:t>Ambiguous</a:t>
            </a:r>
            <a:br>
              <a:rPr lang="en-US" sz="3600"/>
            </a:br>
            <a:r>
              <a:rPr lang="en-US" sz="3600"/>
              <a:t>Parsing</a:t>
            </a:r>
          </a:p>
        </p:txBody>
      </p:sp>
      <p:sp>
        <p:nvSpPr>
          <p:cNvPr id="746506" name="Rectangle 10"/>
          <p:cNvSpPr>
            <a:spLocks noChangeArrowheads="1"/>
          </p:cNvSpPr>
          <p:nvPr/>
        </p:nvSpPr>
        <p:spPr bwMode="auto">
          <a:xfrm>
            <a:off x="6248400" y="3200400"/>
            <a:ext cx="2514600" cy="3429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accent1"/>
                </a:solidFill>
              </a:rPr>
              <a:t>Semantic</a:t>
            </a:r>
            <a:br>
              <a:rPr lang="en-US" sz="3600">
                <a:solidFill>
                  <a:schemeClr val="accent1"/>
                </a:solidFill>
              </a:rPr>
            </a:br>
            <a:r>
              <a:rPr lang="en-US" sz="3600">
                <a:solidFill>
                  <a:schemeClr val="accent1"/>
                </a:solidFill>
              </a:rPr>
              <a:t>Ambiguity</a:t>
            </a:r>
            <a:br>
              <a:rPr lang="en-US" sz="3600">
                <a:solidFill>
                  <a:schemeClr val="accent1"/>
                </a:solidFill>
              </a:rPr>
            </a:br>
            <a:r>
              <a:rPr lang="en-US" sz="3600">
                <a:solidFill>
                  <a:schemeClr val="accent1"/>
                </a:solidFill>
              </a:rPr>
              <a:t>Resolution</a:t>
            </a:r>
          </a:p>
        </p:txBody>
      </p:sp>
      <p:sp>
        <p:nvSpPr>
          <p:cNvPr id="746507" name="AutoShape 11"/>
          <p:cNvSpPr>
            <a:spLocks noChangeArrowheads="1"/>
          </p:cNvSpPr>
          <p:nvPr/>
        </p:nvSpPr>
        <p:spPr bwMode="auto">
          <a:xfrm>
            <a:off x="3617913" y="5029200"/>
            <a:ext cx="725487" cy="255588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For Loop</a:t>
            </a:r>
          </a:p>
        </p:txBody>
      </p:sp>
      <p:sp>
        <p:nvSpPr>
          <p:cNvPr id="746508" name="Rectangle 12"/>
          <p:cNvSpPr>
            <a:spLocks noChangeArrowheads="1"/>
          </p:cNvSpPr>
          <p:nvPr/>
        </p:nvSpPr>
        <p:spPr bwMode="auto">
          <a:xfrm>
            <a:off x="3492500" y="5867400"/>
            <a:ext cx="384175" cy="212725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FOR</a:t>
            </a:r>
          </a:p>
        </p:txBody>
      </p:sp>
      <p:sp>
        <p:nvSpPr>
          <p:cNvPr id="746509" name="AutoShape 13"/>
          <p:cNvSpPr>
            <a:spLocks noChangeArrowheads="1"/>
          </p:cNvSpPr>
          <p:nvPr/>
        </p:nvSpPr>
        <p:spPr bwMode="auto">
          <a:xfrm>
            <a:off x="3962400" y="5867400"/>
            <a:ext cx="927100" cy="2286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Assign Expr</a:t>
            </a:r>
          </a:p>
        </p:txBody>
      </p:sp>
      <p:sp>
        <p:nvSpPr>
          <p:cNvPr id="746510" name="Rectangle 14"/>
          <p:cNvSpPr>
            <a:spLocks noChangeArrowheads="1"/>
          </p:cNvSpPr>
          <p:nvPr/>
        </p:nvSpPr>
        <p:spPr bwMode="auto">
          <a:xfrm>
            <a:off x="3962400" y="6340475"/>
            <a:ext cx="228600" cy="212725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746511" name="Rectangle 15"/>
          <p:cNvSpPr>
            <a:spLocks noChangeArrowheads="1"/>
          </p:cNvSpPr>
          <p:nvPr/>
        </p:nvSpPr>
        <p:spPr bwMode="auto">
          <a:xfrm>
            <a:off x="4267200" y="6340475"/>
            <a:ext cx="228600" cy="212725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=</a:t>
            </a:r>
          </a:p>
        </p:txBody>
      </p:sp>
      <p:sp>
        <p:nvSpPr>
          <p:cNvPr id="746512" name="Rectangle 16"/>
          <p:cNvSpPr>
            <a:spLocks noChangeArrowheads="1"/>
          </p:cNvSpPr>
          <p:nvPr/>
        </p:nvSpPr>
        <p:spPr bwMode="auto">
          <a:xfrm>
            <a:off x="4572000" y="6340475"/>
            <a:ext cx="231775" cy="212725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0</a:t>
            </a:r>
          </a:p>
        </p:txBody>
      </p:sp>
      <p:cxnSp>
        <p:nvCxnSpPr>
          <p:cNvPr id="746513" name="AutoShape 17"/>
          <p:cNvCxnSpPr>
            <a:cxnSpLocks noChangeShapeType="1"/>
            <a:stCxn id="746507" idx="2"/>
            <a:endCxn id="746508" idx="0"/>
          </p:cNvCxnSpPr>
          <p:nvPr/>
        </p:nvCxnSpPr>
        <p:spPr bwMode="auto">
          <a:xfrm flipH="1">
            <a:off x="3684588" y="5284788"/>
            <a:ext cx="296862" cy="582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6514" name="AutoShape 18"/>
          <p:cNvCxnSpPr>
            <a:cxnSpLocks noChangeShapeType="1"/>
            <a:stCxn id="746507" idx="2"/>
            <a:endCxn id="746509" idx="0"/>
          </p:cNvCxnSpPr>
          <p:nvPr/>
        </p:nvCxnSpPr>
        <p:spPr bwMode="auto">
          <a:xfrm>
            <a:off x="3981450" y="5284788"/>
            <a:ext cx="444500" cy="582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6515" name="AutoShape 19"/>
          <p:cNvCxnSpPr>
            <a:cxnSpLocks noChangeShapeType="1"/>
            <a:stCxn id="746509" idx="2"/>
            <a:endCxn id="746510" idx="0"/>
          </p:cNvCxnSpPr>
          <p:nvPr/>
        </p:nvCxnSpPr>
        <p:spPr bwMode="auto">
          <a:xfrm flipH="1">
            <a:off x="4076700" y="6096000"/>
            <a:ext cx="34925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6516" name="AutoShape 20"/>
          <p:cNvCxnSpPr>
            <a:cxnSpLocks noChangeShapeType="1"/>
            <a:stCxn id="746509" idx="2"/>
            <a:endCxn id="746511" idx="0"/>
          </p:cNvCxnSpPr>
          <p:nvPr/>
        </p:nvCxnSpPr>
        <p:spPr bwMode="auto">
          <a:xfrm flipH="1">
            <a:off x="4381500" y="6096000"/>
            <a:ext cx="4445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6517" name="AutoShape 21"/>
          <p:cNvCxnSpPr>
            <a:cxnSpLocks noChangeShapeType="1"/>
            <a:stCxn id="746509" idx="2"/>
            <a:endCxn id="746512" idx="0"/>
          </p:cNvCxnSpPr>
          <p:nvPr/>
        </p:nvCxnSpPr>
        <p:spPr bwMode="auto">
          <a:xfrm>
            <a:off x="4425950" y="6096000"/>
            <a:ext cx="261938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46518" name="Group 22"/>
          <p:cNvGraphicFramePr>
            <a:graphicFrameLocks noGrp="1"/>
          </p:cNvGraphicFramePr>
          <p:nvPr/>
        </p:nvGraphicFramePr>
        <p:xfrm>
          <a:off x="6705600" y="4876800"/>
          <a:ext cx="1905000" cy="1158875"/>
        </p:xfrm>
        <a:graphic>
          <a:graphicData uri="http://schemas.openxmlformats.org/drawingml/2006/table">
            <a:tbl>
              <a:tblPr/>
              <a:tblGrid>
                <a:gridCol w="635000"/>
                <a:gridCol w="677863"/>
                <a:gridCol w="592137"/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" panose="02020603050405020304" pitchFamily="18" charset="0"/>
                        </a:rPr>
                        <a:t>LocalVar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anose="02070309020205020404" pitchFamily="49" charset="0"/>
                        </a:rPr>
                        <a:t>int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anose="02070309020205020404" pitchFamily="49" charset="0"/>
                        </a:rPr>
                        <a:t>foureye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" panose="02020603050405020304" pitchFamily="18" charset="0"/>
                        </a:rPr>
                        <a:t>LocalVar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anose="02070309020205020404" pitchFamily="49" charset="0"/>
                        </a:rPr>
                        <a:t>?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46532" name="AutoShape 36"/>
          <p:cNvSpPr>
            <a:spLocks noChangeArrowheads="1"/>
          </p:cNvSpPr>
          <p:nvPr/>
        </p:nvSpPr>
        <p:spPr bwMode="auto">
          <a:xfrm>
            <a:off x="27432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33" name="AutoShape 37"/>
          <p:cNvSpPr>
            <a:spLocks noChangeArrowheads="1"/>
          </p:cNvSpPr>
          <p:nvPr/>
        </p:nvSpPr>
        <p:spPr bwMode="auto">
          <a:xfrm>
            <a:off x="56388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AEAA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6534" name="Group 38"/>
          <p:cNvGrpSpPr>
            <a:grpSpLocks/>
          </p:cNvGrpSpPr>
          <p:nvPr/>
        </p:nvGrpSpPr>
        <p:grpSpPr bwMode="auto">
          <a:xfrm>
            <a:off x="914400" y="5410200"/>
            <a:ext cx="1524000" cy="381000"/>
            <a:chOff x="1008" y="3408"/>
            <a:chExt cx="960" cy="240"/>
          </a:xfrm>
        </p:grpSpPr>
        <p:sp>
          <p:nvSpPr>
            <p:cNvPr id="746535" name="Rectangle 39"/>
            <p:cNvSpPr>
              <a:spLocks noChangeArrowheads="1"/>
            </p:cNvSpPr>
            <p:nvPr/>
          </p:nvSpPr>
          <p:spPr bwMode="auto">
            <a:xfrm>
              <a:off x="1008" y="3408"/>
              <a:ext cx="432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746536" name="Rectangle 40"/>
            <p:cNvSpPr>
              <a:spLocks noChangeArrowheads="1"/>
            </p:cNvSpPr>
            <p:nvPr/>
          </p:nvSpPr>
          <p:spPr bwMode="auto">
            <a:xfrm>
              <a:off x="1536" y="3408"/>
              <a:ext cx="432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EYE</a:t>
              </a:r>
            </a:p>
          </p:txBody>
        </p:sp>
      </p:grpSp>
      <p:sp>
        <p:nvSpPr>
          <p:cNvPr id="746537" name="AutoShape 41"/>
          <p:cNvSpPr>
            <a:spLocks noChangeArrowheads="1"/>
          </p:cNvSpPr>
          <p:nvPr/>
        </p:nvSpPr>
        <p:spPr bwMode="auto">
          <a:xfrm>
            <a:off x="4419600" y="5461000"/>
            <a:ext cx="758825" cy="2286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FOUREYE</a:t>
            </a:r>
          </a:p>
        </p:txBody>
      </p:sp>
      <p:sp>
        <p:nvSpPr>
          <p:cNvPr id="746538" name="AutoShape 42"/>
          <p:cNvSpPr>
            <a:spLocks noChangeArrowheads="1"/>
          </p:cNvSpPr>
          <p:nvPr/>
        </p:nvSpPr>
        <p:spPr bwMode="auto">
          <a:xfrm>
            <a:off x="4724400" y="5029200"/>
            <a:ext cx="927100" cy="2286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Assign Expr</a:t>
            </a:r>
          </a:p>
        </p:txBody>
      </p:sp>
      <p:sp>
        <p:nvSpPr>
          <p:cNvPr id="746539" name="Rectangle 43"/>
          <p:cNvSpPr>
            <a:spLocks noChangeArrowheads="1"/>
          </p:cNvSpPr>
          <p:nvPr/>
        </p:nvSpPr>
        <p:spPr bwMode="auto">
          <a:xfrm>
            <a:off x="5257800" y="5461000"/>
            <a:ext cx="228600" cy="2286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=</a:t>
            </a:r>
          </a:p>
        </p:txBody>
      </p:sp>
      <p:sp>
        <p:nvSpPr>
          <p:cNvPr id="746540" name="Rectangle 44"/>
          <p:cNvSpPr>
            <a:spLocks noChangeArrowheads="1"/>
          </p:cNvSpPr>
          <p:nvPr/>
        </p:nvSpPr>
        <p:spPr bwMode="auto">
          <a:xfrm>
            <a:off x="5562600" y="5461000"/>
            <a:ext cx="228600" cy="2286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0</a:t>
            </a:r>
          </a:p>
        </p:txBody>
      </p:sp>
      <p:cxnSp>
        <p:nvCxnSpPr>
          <p:cNvPr id="746541" name="AutoShape 45"/>
          <p:cNvCxnSpPr>
            <a:cxnSpLocks noChangeShapeType="1"/>
            <a:stCxn id="746538" idx="2"/>
            <a:endCxn id="746537" idx="0"/>
          </p:cNvCxnSpPr>
          <p:nvPr/>
        </p:nvCxnSpPr>
        <p:spPr bwMode="auto">
          <a:xfrm flipH="1">
            <a:off x="4799013" y="5257800"/>
            <a:ext cx="388937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6542" name="AutoShape 46"/>
          <p:cNvCxnSpPr>
            <a:cxnSpLocks noChangeShapeType="1"/>
            <a:stCxn id="746538" idx="2"/>
            <a:endCxn id="746539" idx="0"/>
          </p:cNvCxnSpPr>
          <p:nvPr/>
        </p:nvCxnSpPr>
        <p:spPr bwMode="auto">
          <a:xfrm>
            <a:off x="5187950" y="5257800"/>
            <a:ext cx="1841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6543" name="AutoShape 47"/>
          <p:cNvCxnSpPr>
            <a:cxnSpLocks noChangeShapeType="1"/>
            <a:stCxn id="746538" idx="2"/>
            <a:endCxn id="746540" idx="0"/>
          </p:cNvCxnSpPr>
          <p:nvPr/>
        </p:nvCxnSpPr>
        <p:spPr bwMode="auto">
          <a:xfrm>
            <a:off x="5187950" y="5257800"/>
            <a:ext cx="4889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6544" name="AutoShape 48"/>
          <p:cNvSpPr>
            <a:spLocks noChangeArrowheads="1"/>
          </p:cNvSpPr>
          <p:nvPr/>
        </p:nvSpPr>
        <p:spPr bwMode="auto">
          <a:xfrm>
            <a:off x="3810000" y="4572000"/>
            <a:ext cx="1600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E4A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Ambig Stmt</a:t>
            </a:r>
          </a:p>
        </p:txBody>
      </p:sp>
      <p:cxnSp>
        <p:nvCxnSpPr>
          <p:cNvPr id="746545" name="AutoShape 49"/>
          <p:cNvCxnSpPr>
            <a:cxnSpLocks noChangeShapeType="1"/>
            <a:stCxn id="746544" idx="1"/>
            <a:endCxn id="746507" idx="0"/>
          </p:cNvCxnSpPr>
          <p:nvPr/>
        </p:nvCxnSpPr>
        <p:spPr bwMode="auto">
          <a:xfrm flipH="1">
            <a:off x="3981450" y="4876800"/>
            <a:ext cx="62865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6546" name="AutoShape 50"/>
          <p:cNvCxnSpPr>
            <a:cxnSpLocks noChangeShapeType="1"/>
            <a:stCxn id="746544" idx="1"/>
            <a:endCxn id="746538" idx="0"/>
          </p:cNvCxnSpPr>
          <p:nvPr/>
        </p:nvCxnSpPr>
        <p:spPr bwMode="auto">
          <a:xfrm>
            <a:off x="4610100" y="4876800"/>
            <a:ext cx="57785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6547" name="Text Box 51"/>
          <p:cNvSpPr txBox="1">
            <a:spLocks noChangeArrowheads="1"/>
          </p:cNvSpPr>
          <p:nvPr/>
        </p:nvSpPr>
        <p:spPr bwMode="auto">
          <a:xfrm>
            <a:off x="6248400" y="5486400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sym typeface="Monotype Sorts" pitchFamily="1" charset="2"/>
              </a:rPr>
              <a:t>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6548" name="Text Box 52"/>
          <p:cNvSpPr txBox="1">
            <a:spLocks noChangeArrowheads="1"/>
          </p:cNvSpPr>
          <p:nvPr/>
        </p:nvSpPr>
        <p:spPr bwMode="auto">
          <a:xfrm>
            <a:off x="6248400" y="4953000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sym typeface="Monotype Sorts" pitchFamily="1" charset="2"/>
              </a:rPr>
              <a:t></a:t>
            </a:r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pPr marL="609600" indent="-609600">
              <a:buClr>
                <a:srgbClr val="004080"/>
              </a:buClr>
            </a:pPr>
            <a:r>
              <a:rPr lang="en-US"/>
              <a:t>Introduction and Motivation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rgbClr val="6C3600"/>
                </a:solidFill>
              </a:rPr>
              <a:t>Programming by Voice</a:t>
            </a:r>
            <a:endParaRPr lang="en-US"/>
          </a:p>
          <a:p>
            <a:pPr marL="609600" indent="-609600">
              <a:buClr>
                <a:srgbClr val="004080"/>
              </a:buClr>
            </a:pPr>
            <a:r>
              <a:rPr lang="en-US"/>
              <a:t>Program Analyses for Ambiguous Inputs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SPEech EDitor Programming Environment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SPEED User Study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[Begel 04]</a:t>
            </a:r>
            <a:endParaRPr lang="en-US"/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72390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587780" name="Rectangle 4"/>
          <p:cNvSpPr>
            <a:spLocks noChangeArrowheads="1"/>
          </p:cNvSpPr>
          <p:nvPr/>
        </p:nvSpPr>
        <p:spPr bwMode="auto">
          <a:xfrm>
            <a:off x="8229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39624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587782" name="Rectangle 6"/>
          <p:cNvSpPr>
            <a:spLocks noChangeArrowheads="1"/>
          </p:cNvSpPr>
          <p:nvPr/>
        </p:nvSpPr>
        <p:spPr bwMode="auto">
          <a:xfrm>
            <a:off x="4953000" y="6353175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587783" name="Rectangle 7"/>
          <p:cNvSpPr>
            <a:spLocks noChangeArrowheads="1"/>
          </p:cNvSpPr>
          <p:nvPr/>
        </p:nvSpPr>
        <p:spPr bwMode="auto">
          <a:xfrm>
            <a:off x="62484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72390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589828" name="Rectangle 4"/>
          <p:cNvSpPr>
            <a:spLocks noChangeArrowheads="1"/>
          </p:cNvSpPr>
          <p:nvPr/>
        </p:nvSpPr>
        <p:spPr bwMode="auto">
          <a:xfrm>
            <a:off x="82296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3962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4953000" y="6350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6248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589832" name="Oval 8"/>
          <p:cNvSpPr>
            <a:spLocks noChangeArrowheads="1"/>
          </p:cNvSpPr>
          <p:nvPr/>
        </p:nvSpPr>
        <p:spPr bwMode="auto">
          <a:xfrm>
            <a:off x="45212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72390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82296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4953000" y="6350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6248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grpSp>
        <p:nvGrpSpPr>
          <p:cNvPr id="591881" name="Group 9"/>
          <p:cNvGrpSpPr>
            <a:grpSpLocks/>
          </p:cNvGrpSpPr>
          <p:nvPr/>
        </p:nvGrpSpPr>
        <p:grpSpPr bwMode="auto">
          <a:xfrm>
            <a:off x="152400" y="6350000"/>
            <a:ext cx="939800" cy="508000"/>
            <a:chOff x="2160" y="3744"/>
            <a:chExt cx="592" cy="320"/>
          </a:xfrm>
        </p:grpSpPr>
        <p:sp>
          <p:nvSpPr>
            <p:cNvPr id="591877" name="Rectangle 5"/>
            <p:cNvSpPr>
              <a:spLocks noChangeArrowheads="1"/>
            </p:cNvSpPr>
            <p:nvPr/>
          </p:nvSpPr>
          <p:spPr bwMode="auto">
            <a:xfrm>
              <a:off x="2160" y="3744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591880" name="Oval 8"/>
            <p:cNvSpPr>
              <a:spLocks noChangeArrowheads="1"/>
            </p:cNvSpPr>
            <p:nvPr/>
          </p:nvSpPr>
          <p:spPr bwMode="auto">
            <a:xfrm>
              <a:off x="2512" y="3920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593923" name="Rectangle 3"/>
          <p:cNvSpPr>
            <a:spLocks noChangeArrowheads="1"/>
          </p:cNvSpPr>
          <p:nvPr/>
        </p:nvSpPr>
        <p:spPr bwMode="auto">
          <a:xfrm>
            <a:off x="72390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82296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4953000" y="6350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593926" name="Rectangle 6"/>
          <p:cNvSpPr>
            <a:spLocks noChangeArrowheads="1"/>
          </p:cNvSpPr>
          <p:nvPr/>
        </p:nvSpPr>
        <p:spPr bwMode="auto">
          <a:xfrm>
            <a:off x="6248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593928" name="Rectangle 8"/>
          <p:cNvSpPr>
            <a:spLocks noChangeArrowheads="1"/>
          </p:cNvSpPr>
          <p:nvPr/>
        </p:nvSpPr>
        <p:spPr bwMode="auto">
          <a:xfrm>
            <a:off x="152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593929" name="Oval 9"/>
          <p:cNvSpPr>
            <a:spLocks noChangeArrowheads="1"/>
          </p:cNvSpPr>
          <p:nvPr/>
        </p:nvSpPr>
        <p:spPr bwMode="auto">
          <a:xfrm>
            <a:off x="7112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593930" name="Rectangle 10"/>
          <p:cNvSpPr>
            <a:spLocks noChangeArrowheads="1"/>
          </p:cNvSpPr>
          <p:nvPr/>
        </p:nvSpPr>
        <p:spPr bwMode="auto">
          <a:xfrm>
            <a:off x="4953000" y="58166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593931" name="Rectangle 11"/>
          <p:cNvSpPr>
            <a:spLocks noChangeArrowheads="1"/>
          </p:cNvSpPr>
          <p:nvPr/>
        </p:nvSpPr>
        <p:spPr bwMode="auto">
          <a:xfrm>
            <a:off x="6248400" y="5816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93938" name="Rectangle 18"/>
          <p:cNvSpPr>
            <a:spLocks noChangeArrowheads="1"/>
          </p:cNvSpPr>
          <p:nvPr/>
        </p:nvSpPr>
        <p:spPr bwMode="auto">
          <a:xfrm>
            <a:off x="4953000" y="52832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593939" name="Rectangle 19"/>
          <p:cNvSpPr>
            <a:spLocks noChangeArrowheads="1"/>
          </p:cNvSpPr>
          <p:nvPr/>
        </p:nvSpPr>
        <p:spPr bwMode="auto">
          <a:xfrm>
            <a:off x="6248400" y="5283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593940" name="Rectangle 20"/>
          <p:cNvSpPr>
            <a:spLocks noChangeArrowheads="1"/>
          </p:cNvSpPr>
          <p:nvPr/>
        </p:nvSpPr>
        <p:spPr bwMode="auto">
          <a:xfrm>
            <a:off x="4953000" y="4749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593941" name="Rectangle 21"/>
          <p:cNvSpPr>
            <a:spLocks noChangeArrowheads="1"/>
          </p:cNvSpPr>
          <p:nvPr/>
        </p:nvSpPr>
        <p:spPr bwMode="auto">
          <a:xfrm>
            <a:off x="6248400" y="4749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93946" name="Rectangle 26"/>
          <p:cNvSpPr>
            <a:spLocks noChangeArrowheads="1"/>
          </p:cNvSpPr>
          <p:nvPr/>
        </p:nvSpPr>
        <p:spPr bwMode="auto">
          <a:xfrm>
            <a:off x="4953000" y="4216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593976" name="Oval 56"/>
          <p:cNvSpPr>
            <a:spLocks noChangeArrowheads="1"/>
          </p:cNvSpPr>
          <p:nvPr/>
        </p:nvSpPr>
        <p:spPr bwMode="auto">
          <a:xfrm>
            <a:off x="5867400" y="66167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593977" name="Oval 57"/>
          <p:cNvSpPr>
            <a:spLocks noChangeArrowheads="1"/>
          </p:cNvSpPr>
          <p:nvPr/>
        </p:nvSpPr>
        <p:spPr bwMode="auto">
          <a:xfrm>
            <a:off x="58674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593978" name="Oval 58"/>
          <p:cNvSpPr>
            <a:spLocks noChangeArrowheads="1"/>
          </p:cNvSpPr>
          <p:nvPr/>
        </p:nvSpPr>
        <p:spPr bwMode="auto">
          <a:xfrm>
            <a:off x="58674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593979" name="Oval 59"/>
          <p:cNvSpPr>
            <a:spLocks noChangeArrowheads="1"/>
          </p:cNvSpPr>
          <p:nvPr/>
        </p:nvSpPr>
        <p:spPr bwMode="auto">
          <a:xfrm>
            <a:off x="5867400" y="5029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593980" name="Oval 60"/>
          <p:cNvSpPr>
            <a:spLocks noChangeArrowheads="1"/>
          </p:cNvSpPr>
          <p:nvPr/>
        </p:nvSpPr>
        <p:spPr bwMode="auto">
          <a:xfrm>
            <a:off x="5867400" y="4495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593997" name="Oval 77"/>
          <p:cNvSpPr>
            <a:spLocks noChangeArrowheads="1"/>
          </p:cNvSpPr>
          <p:nvPr/>
        </p:nvSpPr>
        <p:spPr bwMode="auto">
          <a:xfrm>
            <a:off x="6858000" y="5029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593998" name="Oval 78"/>
          <p:cNvSpPr>
            <a:spLocks noChangeArrowheads="1"/>
          </p:cNvSpPr>
          <p:nvPr/>
        </p:nvSpPr>
        <p:spPr bwMode="auto">
          <a:xfrm>
            <a:off x="68580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593999" name="Oval 79"/>
          <p:cNvSpPr>
            <a:spLocks noChangeArrowheads="1"/>
          </p:cNvSpPr>
          <p:nvPr/>
        </p:nvSpPr>
        <p:spPr bwMode="auto">
          <a:xfrm>
            <a:off x="68580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594000" name="Oval 80"/>
          <p:cNvSpPr>
            <a:spLocks noChangeArrowheads="1"/>
          </p:cNvSpPr>
          <p:nvPr/>
        </p:nvSpPr>
        <p:spPr bwMode="auto">
          <a:xfrm>
            <a:off x="68580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594011" name="Rectangle 91"/>
          <p:cNvSpPr>
            <a:spLocks noChangeArrowheads="1"/>
          </p:cNvSpPr>
          <p:nvPr/>
        </p:nvSpPr>
        <p:spPr bwMode="auto">
          <a:xfrm>
            <a:off x="72390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594012" name="Rectangle 92"/>
          <p:cNvSpPr>
            <a:spLocks noChangeArrowheads="1"/>
          </p:cNvSpPr>
          <p:nvPr/>
        </p:nvSpPr>
        <p:spPr bwMode="auto">
          <a:xfrm>
            <a:off x="82296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594013" name="Rectangle 93"/>
          <p:cNvSpPr>
            <a:spLocks noChangeArrowheads="1"/>
          </p:cNvSpPr>
          <p:nvPr/>
        </p:nvSpPr>
        <p:spPr bwMode="auto">
          <a:xfrm>
            <a:off x="72390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594014" name="Rectangle 94"/>
          <p:cNvSpPr>
            <a:spLocks noChangeArrowheads="1"/>
          </p:cNvSpPr>
          <p:nvPr/>
        </p:nvSpPr>
        <p:spPr bwMode="auto">
          <a:xfrm>
            <a:off x="82296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594015" name="Rectangle 95"/>
          <p:cNvSpPr>
            <a:spLocks noChangeArrowheads="1"/>
          </p:cNvSpPr>
          <p:nvPr/>
        </p:nvSpPr>
        <p:spPr bwMode="auto">
          <a:xfrm>
            <a:off x="62484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594016" name="Rectangle 96"/>
          <p:cNvSpPr>
            <a:spLocks noChangeArrowheads="1"/>
          </p:cNvSpPr>
          <p:nvPr/>
        </p:nvSpPr>
        <p:spPr bwMode="auto">
          <a:xfrm>
            <a:off x="72390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594017" name="Rectangle 97"/>
          <p:cNvSpPr>
            <a:spLocks noChangeArrowheads="1"/>
          </p:cNvSpPr>
          <p:nvPr/>
        </p:nvSpPr>
        <p:spPr bwMode="auto">
          <a:xfrm>
            <a:off x="72390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594018" name="Rectangle 98"/>
          <p:cNvSpPr>
            <a:spLocks noChangeArrowheads="1"/>
          </p:cNvSpPr>
          <p:nvPr/>
        </p:nvSpPr>
        <p:spPr bwMode="auto">
          <a:xfrm>
            <a:off x="82296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14405" name="Rectangle 5"/>
          <p:cNvSpPr>
            <a:spLocks noChangeArrowheads="1"/>
          </p:cNvSpPr>
          <p:nvPr/>
        </p:nvSpPr>
        <p:spPr bwMode="auto">
          <a:xfrm>
            <a:off x="1219200" y="6350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14406" name="Rectangle 6"/>
          <p:cNvSpPr>
            <a:spLocks noChangeArrowheads="1"/>
          </p:cNvSpPr>
          <p:nvPr/>
        </p:nvSpPr>
        <p:spPr bwMode="auto">
          <a:xfrm>
            <a:off x="6248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grpSp>
        <p:nvGrpSpPr>
          <p:cNvPr id="614425" name="Group 25"/>
          <p:cNvGrpSpPr>
            <a:grpSpLocks/>
          </p:cNvGrpSpPr>
          <p:nvPr/>
        </p:nvGrpSpPr>
        <p:grpSpPr bwMode="auto">
          <a:xfrm>
            <a:off x="152400" y="6350000"/>
            <a:ext cx="939800" cy="508000"/>
            <a:chOff x="96" y="4000"/>
            <a:chExt cx="592" cy="320"/>
          </a:xfrm>
        </p:grpSpPr>
        <p:sp>
          <p:nvSpPr>
            <p:cNvPr id="614407" name="Rectangle 7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4408" name="Oval 8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1219200" y="58166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14410" name="Rectangle 10"/>
          <p:cNvSpPr>
            <a:spLocks noChangeArrowheads="1"/>
          </p:cNvSpPr>
          <p:nvPr/>
        </p:nvSpPr>
        <p:spPr bwMode="auto">
          <a:xfrm>
            <a:off x="6248400" y="5816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14411" name="Rectangle 11"/>
          <p:cNvSpPr>
            <a:spLocks noChangeArrowheads="1"/>
          </p:cNvSpPr>
          <p:nvPr/>
        </p:nvSpPr>
        <p:spPr bwMode="auto">
          <a:xfrm>
            <a:off x="1219200" y="52832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14412" name="Rectangle 12"/>
          <p:cNvSpPr>
            <a:spLocks noChangeArrowheads="1"/>
          </p:cNvSpPr>
          <p:nvPr/>
        </p:nvSpPr>
        <p:spPr bwMode="auto">
          <a:xfrm>
            <a:off x="6248400" y="5283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14414" name="Rectangle 14"/>
          <p:cNvSpPr>
            <a:spLocks noChangeArrowheads="1"/>
          </p:cNvSpPr>
          <p:nvPr/>
        </p:nvSpPr>
        <p:spPr bwMode="auto">
          <a:xfrm>
            <a:off x="6248400" y="4749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14416" name="Oval 16"/>
          <p:cNvSpPr>
            <a:spLocks noChangeArrowheads="1"/>
          </p:cNvSpPr>
          <p:nvPr/>
        </p:nvSpPr>
        <p:spPr bwMode="auto">
          <a:xfrm>
            <a:off x="2133600" y="66167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14417" name="Oval 17"/>
          <p:cNvSpPr>
            <a:spLocks noChangeArrowheads="1"/>
          </p:cNvSpPr>
          <p:nvPr/>
        </p:nvSpPr>
        <p:spPr bwMode="auto">
          <a:xfrm>
            <a:off x="21336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14418" name="Oval 18"/>
          <p:cNvSpPr>
            <a:spLocks noChangeArrowheads="1"/>
          </p:cNvSpPr>
          <p:nvPr/>
        </p:nvSpPr>
        <p:spPr bwMode="auto">
          <a:xfrm>
            <a:off x="21336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14439" name="Group 39"/>
          <p:cNvGrpSpPr>
            <a:grpSpLocks/>
          </p:cNvGrpSpPr>
          <p:nvPr/>
        </p:nvGrpSpPr>
        <p:grpSpPr bwMode="auto">
          <a:xfrm>
            <a:off x="1219200" y="4749800"/>
            <a:ext cx="1295400" cy="508000"/>
            <a:chOff x="768" y="2992"/>
            <a:chExt cx="816" cy="320"/>
          </a:xfrm>
        </p:grpSpPr>
        <p:sp>
          <p:nvSpPr>
            <p:cNvPr id="614413" name="Rectangle 13"/>
            <p:cNvSpPr>
              <a:spLocks noChangeArrowheads="1"/>
            </p:cNvSpPr>
            <p:nvPr/>
          </p:nvSpPr>
          <p:spPr bwMode="auto">
            <a:xfrm>
              <a:off x="768" y="2992"/>
              <a:ext cx="67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50</a:t>
              </a:r>
            </a:p>
          </p:txBody>
        </p:sp>
        <p:sp>
          <p:nvSpPr>
            <p:cNvPr id="614419" name="Oval 19"/>
            <p:cNvSpPr>
              <a:spLocks noChangeArrowheads="1"/>
            </p:cNvSpPr>
            <p:nvPr/>
          </p:nvSpPr>
          <p:spPr bwMode="auto">
            <a:xfrm>
              <a:off x="1344" y="3168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#</a:t>
              </a:r>
            </a:p>
          </p:txBody>
        </p:sp>
      </p:grpSp>
      <p:grpSp>
        <p:nvGrpSpPr>
          <p:cNvPr id="614438" name="Group 38"/>
          <p:cNvGrpSpPr>
            <a:grpSpLocks/>
          </p:cNvGrpSpPr>
          <p:nvPr/>
        </p:nvGrpSpPr>
        <p:grpSpPr bwMode="auto">
          <a:xfrm>
            <a:off x="1219200" y="4205288"/>
            <a:ext cx="1295400" cy="508000"/>
            <a:chOff x="768" y="2656"/>
            <a:chExt cx="816" cy="320"/>
          </a:xfrm>
        </p:grpSpPr>
        <p:sp>
          <p:nvSpPr>
            <p:cNvPr id="614415" name="Rectangle 15"/>
            <p:cNvSpPr>
              <a:spLocks noChangeArrowheads="1"/>
            </p:cNvSpPr>
            <p:nvPr/>
          </p:nvSpPr>
          <p:spPr bwMode="auto">
            <a:xfrm>
              <a:off x="768" y="2656"/>
              <a:ext cx="67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55</a:t>
              </a:r>
            </a:p>
          </p:txBody>
        </p:sp>
        <p:sp>
          <p:nvSpPr>
            <p:cNvPr id="614420" name="Oval 20"/>
            <p:cNvSpPr>
              <a:spLocks noChangeArrowheads="1"/>
            </p:cNvSpPr>
            <p:nvPr/>
          </p:nvSpPr>
          <p:spPr bwMode="auto">
            <a:xfrm>
              <a:off x="1344" y="2832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#</a:t>
              </a:r>
            </a:p>
          </p:txBody>
        </p:sp>
      </p:grpSp>
      <p:sp>
        <p:nvSpPr>
          <p:cNvPr id="614421" name="Oval 21"/>
          <p:cNvSpPr>
            <a:spLocks noChangeArrowheads="1"/>
          </p:cNvSpPr>
          <p:nvPr/>
        </p:nvSpPr>
        <p:spPr bwMode="auto">
          <a:xfrm>
            <a:off x="6858000" y="5029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14422" name="Oval 22"/>
          <p:cNvSpPr>
            <a:spLocks noChangeArrowheads="1"/>
          </p:cNvSpPr>
          <p:nvPr/>
        </p:nvSpPr>
        <p:spPr bwMode="auto">
          <a:xfrm>
            <a:off x="68580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14423" name="Oval 23"/>
          <p:cNvSpPr>
            <a:spLocks noChangeArrowheads="1"/>
          </p:cNvSpPr>
          <p:nvPr/>
        </p:nvSpPr>
        <p:spPr bwMode="auto">
          <a:xfrm>
            <a:off x="68580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14424" name="Oval 24"/>
          <p:cNvSpPr>
            <a:spLocks noChangeArrowheads="1"/>
          </p:cNvSpPr>
          <p:nvPr/>
        </p:nvSpPr>
        <p:spPr bwMode="auto">
          <a:xfrm>
            <a:off x="68580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14426" name="Group 26"/>
          <p:cNvGrpSpPr>
            <a:grpSpLocks/>
          </p:cNvGrpSpPr>
          <p:nvPr/>
        </p:nvGrpSpPr>
        <p:grpSpPr bwMode="auto">
          <a:xfrm>
            <a:off x="152400" y="5791200"/>
            <a:ext cx="939800" cy="508000"/>
            <a:chOff x="96" y="4000"/>
            <a:chExt cx="592" cy="320"/>
          </a:xfrm>
        </p:grpSpPr>
        <p:sp>
          <p:nvSpPr>
            <p:cNvPr id="614427" name="Rectangle 27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4428" name="Oval 28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14429" name="Group 29"/>
          <p:cNvGrpSpPr>
            <a:grpSpLocks/>
          </p:cNvGrpSpPr>
          <p:nvPr/>
        </p:nvGrpSpPr>
        <p:grpSpPr bwMode="auto">
          <a:xfrm>
            <a:off x="152400" y="5257800"/>
            <a:ext cx="939800" cy="508000"/>
            <a:chOff x="96" y="4000"/>
            <a:chExt cx="592" cy="320"/>
          </a:xfrm>
        </p:grpSpPr>
        <p:sp>
          <p:nvSpPr>
            <p:cNvPr id="614430" name="Rectangle 30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4431" name="Oval 31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14432" name="Group 32"/>
          <p:cNvGrpSpPr>
            <a:grpSpLocks/>
          </p:cNvGrpSpPr>
          <p:nvPr/>
        </p:nvGrpSpPr>
        <p:grpSpPr bwMode="auto">
          <a:xfrm>
            <a:off x="152400" y="4749800"/>
            <a:ext cx="939800" cy="508000"/>
            <a:chOff x="96" y="4000"/>
            <a:chExt cx="592" cy="320"/>
          </a:xfrm>
        </p:grpSpPr>
        <p:sp>
          <p:nvSpPr>
            <p:cNvPr id="614433" name="Rectangle 33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4434" name="Oval 34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14435" name="Group 35"/>
          <p:cNvGrpSpPr>
            <a:grpSpLocks/>
          </p:cNvGrpSpPr>
          <p:nvPr/>
        </p:nvGrpSpPr>
        <p:grpSpPr bwMode="auto">
          <a:xfrm>
            <a:off x="152400" y="4191000"/>
            <a:ext cx="939800" cy="508000"/>
            <a:chOff x="96" y="4000"/>
            <a:chExt cx="592" cy="320"/>
          </a:xfrm>
        </p:grpSpPr>
        <p:sp>
          <p:nvSpPr>
            <p:cNvPr id="614436" name="Rectangle 3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4437" name="Oval 3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14440" name="Rectangle 40"/>
          <p:cNvSpPr>
            <a:spLocks noChangeArrowheads="1"/>
          </p:cNvSpPr>
          <p:nvPr/>
        </p:nvSpPr>
        <p:spPr bwMode="auto">
          <a:xfrm>
            <a:off x="72390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4441" name="Rectangle 41"/>
          <p:cNvSpPr>
            <a:spLocks noChangeArrowheads="1"/>
          </p:cNvSpPr>
          <p:nvPr/>
        </p:nvSpPr>
        <p:spPr bwMode="auto">
          <a:xfrm>
            <a:off x="82296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4442" name="Rectangle 42"/>
          <p:cNvSpPr>
            <a:spLocks noChangeArrowheads="1"/>
          </p:cNvSpPr>
          <p:nvPr/>
        </p:nvSpPr>
        <p:spPr bwMode="auto">
          <a:xfrm>
            <a:off x="72390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4443" name="Rectangle 43"/>
          <p:cNvSpPr>
            <a:spLocks noChangeArrowheads="1"/>
          </p:cNvSpPr>
          <p:nvPr/>
        </p:nvSpPr>
        <p:spPr bwMode="auto">
          <a:xfrm>
            <a:off x="82296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4444" name="Rectangle 44"/>
          <p:cNvSpPr>
            <a:spLocks noChangeArrowheads="1"/>
          </p:cNvSpPr>
          <p:nvPr/>
        </p:nvSpPr>
        <p:spPr bwMode="auto">
          <a:xfrm>
            <a:off x="72390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4445" name="Rectangle 45"/>
          <p:cNvSpPr>
            <a:spLocks noChangeArrowheads="1"/>
          </p:cNvSpPr>
          <p:nvPr/>
        </p:nvSpPr>
        <p:spPr bwMode="auto">
          <a:xfrm>
            <a:off x="82296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4446" name="Rectangle 46"/>
          <p:cNvSpPr>
            <a:spLocks noChangeArrowheads="1"/>
          </p:cNvSpPr>
          <p:nvPr/>
        </p:nvSpPr>
        <p:spPr bwMode="auto">
          <a:xfrm>
            <a:off x="72390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4447" name="Rectangle 47"/>
          <p:cNvSpPr>
            <a:spLocks noChangeArrowheads="1"/>
          </p:cNvSpPr>
          <p:nvPr/>
        </p:nvSpPr>
        <p:spPr bwMode="auto">
          <a:xfrm>
            <a:off x="82296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4448" name="Rectangle 48"/>
          <p:cNvSpPr>
            <a:spLocks noChangeArrowheads="1"/>
          </p:cNvSpPr>
          <p:nvPr/>
        </p:nvSpPr>
        <p:spPr bwMode="auto">
          <a:xfrm>
            <a:off x="62484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4449" name="Rectangle 49"/>
          <p:cNvSpPr>
            <a:spLocks noChangeArrowheads="1"/>
          </p:cNvSpPr>
          <p:nvPr/>
        </p:nvSpPr>
        <p:spPr bwMode="auto">
          <a:xfrm>
            <a:off x="72390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4450" name="Oval 50"/>
          <p:cNvSpPr>
            <a:spLocks noChangeArrowheads="1"/>
          </p:cNvSpPr>
          <p:nvPr/>
        </p:nvSpPr>
        <p:spPr bwMode="auto">
          <a:xfrm>
            <a:off x="6843713" y="4510088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1219200" y="6350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6248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152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16456" name="Oval 8"/>
          <p:cNvSpPr>
            <a:spLocks noChangeArrowheads="1"/>
          </p:cNvSpPr>
          <p:nvPr/>
        </p:nvSpPr>
        <p:spPr bwMode="auto">
          <a:xfrm>
            <a:off x="7112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1219200" y="58166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6248400" y="5816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1219200" y="52832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16460" name="Rectangle 12"/>
          <p:cNvSpPr>
            <a:spLocks noChangeArrowheads="1"/>
          </p:cNvSpPr>
          <p:nvPr/>
        </p:nvSpPr>
        <p:spPr bwMode="auto">
          <a:xfrm>
            <a:off x="6248400" y="5283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16461" name="Rectangle 13"/>
          <p:cNvSpPr>
            <a:spLocks noChangeArrowheads="1"/>
          </p:cNvSpPr>
          <p:nvPr/>
        </p:nvSpPr>
        <p:spPr bwMode="auto">
          <a:xfrm>
            <a:off x="1219200" y="4749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16462" name="Rectangle 14"/>
          <p:cNvSpPr>
            <a:spLocks noChangeArrowheads="1"/>
          </p:cNvSpPr>
          <p:nvPr/>
        </p:nvSpPr>
        <p:spPr bwMode="auto">
          <a:xfrm>
            <a:off x="6248400" y="4749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16463" name="Rectangle 15"/>
          <p:cNvSpPr>
            <a:spLocks noChangeArrowheads="1"/>
          </p:cNvSpPr>
          <p:nvPr/>
        </p:nvSpPr>
        <p:spPr bwMode="auto">
          <a:xfrm>
            <a:off x="1219200" y="4216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16464" name="Oval 16"/>
          <p:cNvSpPr>
            <a:spLocks noChangeArrowheads="1"/>
          </p:cNvSpPr>
          <p:nvPr/>
        </p:nvSpPr>
        <p:spPr bwMode="auto">
          <a:xfrm>
            <a:off x="2133600" y="66167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16465" name="Oval 17"/>
          <p:cNvSpPr>
            <a:spLocks noChangeArrowheads="1"/>
          </p:cNvSpPr>
          <p:nvPr/>
        </p:nvSpPr>
        <p:spPr bwMode="auto">
          <a:xfrm>
            <a:off x="21336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16466" name="Oval 18"/>
          <p:cNvSpPr>
            <a:spLocks noChangeArrowheads="1"/>
          </p:cNvSpPr>
          <p:nvPr/>
        </p:nvSpPr>
        <p:spPr bwMode="auto">
          <a:xfrm>
            <a:off x="21336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16467" name="Oval 19"/>
          <p:cNvSpPr>
            <a:spLocks noChangeArrowheads="1"/>
          </p:cNvSpPr>
          <p:nvPr/>
        </p:nvSpPr>
        <p:spPr bwMode="auto">
          <a:xfrm>
            <a:off x="2133600" y="5029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16468" name="Oval 20"/>
          <p:cNvSpPr>
            <a:spLocks noChangeArrowheads="1"/>
          </p:cNvSpPr>
          <p:nvPr/>
        </p:nvSpPr>
        <p:spPr bwMode="auto">
          <a:xfrm>
            <a:off x="2133600" y="4495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16469" name="Oval 21"/>
          <p:cNvSpPr>
            <a:spLocks noChangeArrowheads="1"/>
          </p:cNvSpPr>
          <p:nvPr/>
        </p:nvSpPr>
        <p:spPr bwMode="auto">
          <a:xfrm>
            <a:off x="6858000" y="5029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16470" name="Oval 22"/>
          <p:cNvSpPr>
            <a:spLocks noChangeArrowheads="1"/>
          </p:cNvSpPr>
          <p:nvPr/>
        </p:nvSpPr>
        <p:spPr bwMode="auto">
          <a:xfrm>
            <a:off x="68580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16471" name="Oval 23"/>
          <p:cNvSpPr>
            <a:spLocks noChangeArrowheads="1"/>
          </p:cNvSpPr>
          <p:nvPr/>
        </p:nvSpPr>
        <p:spPr bwMode="auto">
          <a:xfrm>
            <a:off x="68580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16472" name="Oval 24"/>
          <p:cNvSpPr>
            <a:spLocks noChangeArrowheads="1"/>
          </p:cNvSpPr>
          <p:nvPr/>
        </p:nvSpPr>
        <p:spPr bwMode="auto">
          <a:xfrm>
            <a:off x="68580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16474" name="Group 26"/>
          <p:cNvGrpSpPr>
            <a:grpSpLocks/>
          </p:cNvGrpSpPr>
          <p:nvPr/>
        </p:nvGrpSpPr>
        <p:grpSpPr bwMode="auto">
          <a:xfrm>
            <a:off x="152400" y="5791200"/>
            <a:ext cx="939800" cy="508000"/>
            <a:chOff x="96" y="4000"/>
            <a:chExt cx="592" cy="320"/>
          </a:xfrm>
        </p:grpSpPr>
        <p:sp>
          <p:nvSpPr>
            <p:cNvPr id="616475" name="Rectangle 27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6476" name="Oval 28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16477" name="Group 29"/>
          <p:cNvGrpSpPr>
            <a:grpSpLocks/>
          </p:cNvGrpSpPr>
          <p:nvPr/>
        </p:nvGrpSpPr>
        <p:grpSpPr bwMode="auto">
          <a:xfrm>
            <a:off x="152400" y="5257800"/>
            <a:ext cx="939800" cy="508000"/>
            <a:chOff x="96" y="4000"/>
            <a:chExt cx="592" cy="320"/>
          </a:xfrm>
        </p:grpSpPr>
        <p:sp>
          <p:nvSpPr>
            <p:cNvPr id="616478" name="Rectangle 30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6479" name="Oval 31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16480" name="Group 32"/>
          <p:cNvGrpSpPr>
            <a:grpSpLocks/>
          </p:cNvGrpSpPr>
          <p:nvPr/>
        </p:nvGrpSpPr>
        <p:grpSpPr bwMode="auto">
          <a:xfrm>
            <a:off x="152400" y="4749800"/>
            <a:ext cx="939800" cy="508000"/>
            <a:chOff x="96" y="4000"/>
            <a:chExt cx="592" cy="320"/>
          </a:xfrm>
        </p:grpSpPr>
        <p:sp>
          <p:nvSpPr>
            <p:cNvPr id="616481" name="Rectangle 33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6482" name="Oval 34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16483" name="Group 35"/>
          <p:cNvGrpSpPr>
            <a:grpSpLocks/>
          </p:cNvGrpSpPr>
          <p:nvPr/>
        </p:nvGrpSpPr>
        <p:grpSpPr bwMode="auto">
          <a:xfrm>
            <a:off x="152400" y="4191000"/>
            <a:ext cx="939800" cy="508000"/>
            <a:chOff x="96" y="4000"/>
            <a:chExt cx="592" cy="320"/>
          </a:xfrm>
        </p:grpSpPr>
        <p:sp>
          <p:nvSpPr>
            <p:cNvPr id="616484" name="Rectangle 3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6485" name="Oval 3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16486" name="Rectangle 38"/>
          <p:cNvSpPr>
            <a:spLocks noChangeArrowheads="1"/>
          </p:cNvSpPr>
          <p:nvPr/>
        </p:nvSpPr>
        <p:spPr bwMode="auto">
          <a:xfrm>
            <a:off x="1219200" y="3581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16487" name="Rectangle 39"/>
          <p:cNvSpPr>
            <a:spLocks noChangeArrowheads="1"/>
          </p:cNvSpPr>
          <p:nvPr/>
        </p:nvSpPr>
        <p:spPr bwMode="auto">
          <a:xfrm>
            <a:off x="1524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16488" name="Oval 40"/>
          <p:cNvSpPr>
            <a:spLocks noChangeArrowheads="1"/>
          </p:cNvSpPr>
          <p:nvPr/>
        </p:nvSpPr>
        <p:spPr bwMode="auto">
          <a:xfrm>
            <a:off x="711200" y="3860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16489" name="Rectangle 41"/>
          <p:cNvSpPr>
            <a:spLocks noChangeArrowheads="1"/>
          </p:cNvSpPr>
          <p:nvPr/>
        </p:nvSpPr>
        <p:spPr bwMode="auto">
          <a:xfrm>
            <a:off x="1219200" y="3048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16493" name="Oval 45"/>
          <p:cNvSpPr>
            <a:spLocks noChangeArrowheads="1"/>
          </p:cNvSpPr>
          <p:nvPr/>
        </p:nvSpPr>
        <p:spPr bwMode="auto">
          <a:xfrm>
            <a:off x="2133600" y="38481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16494" name="Oval 46"/>
          <p:cNvSpPr>
            <a:spLocks noChangeArrowheads="1"/>
          </p:cNvSpPr>
          <p:nvPr/>
        </p:nvSpPr>
        <p:spPr bwMode="auto">
          <a:xfrm>
            <a:off x="2133600" y="3327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16498" name="Group 50"/>
          <p:cNvGrpSpPr>
            <a:grpSpLocks/>
          </p:cNvGrpSpPr>
          <p:nvPr/>
        </p:nvGrpSpPr>
        <p:grpSpPr bwMode="auto">
          <a:xfrm>
            <a:off x="152400" y="3022600"/>
            <a:ext cx="939800" cy="508000"/>
            <a:chOff x="96" y="4000"/>
            <a:chExt cx="592" cy="320"/>
          </a:xfrm>
        </p:grpSpPr>
        <p:sp>
          <p:nvSpPr>
            <p:cNvPr id="616499" name="Rectangle 51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6500" name="Oval 52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16512" name="AutoShape 64"/>
          <p:cNvSpPr>
            <a:spLocks noChangeArrowheads="1"/>
          </p:cNvSpPr>
          <p:nvPr/>
        </p:nvSpPr>
        <p:spPr bwMode="auto">
          <a:xfrm>
            <a:off x="2590800" y="30146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16513" name="AutoShape 65"/>
          <p:cNvSpPr>
            <a:spLocks noChangeArrowheads="1"/>
          </p:cNvSpPr>
          <p:nvPr/>
        </p:nvSpPr>
        <p:spPr bwMode="auto">
          <a:xfrm>
            <a:off x="2590800" y="3505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16522" name="Rectangle 74"/>
          <p:cNvSpPr>
            <a:spLocks noChangeArrowheads="1"/>
          </p:cNvSpPr>
          <p:nvPr/>
        </p:nvSpPr>
        <p:spPr bwMode="auto">
          <a:xfrm>
            <a:off x="1219200" y="2463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16523" name="Rectangle 75"/>
          <p:cNvSpPr>
            <a:spLocks noChangeArrowheads="1"/>
          </p:cNvSpPr>
          <p:nvPr/>
        </p:nvSpPr>
        <p:spPr bwMode="auto">
          <a:xfrm>
            <a:off x="152400" y="2463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16524" name="Oval 76"/>
          <p:cNvSpPr>
            <a:spLocks noChangeArrowheads="1"/>
          </p:cNvSpPr>
          <p:nvPr/>
        </p:nvSpPr>
        <p:spPr bwMode="auto">
          <a:xfrm>
            <a:off x="711200" y="2743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16525" name="Rectangle 77"/>
          <p:cNvSpPr>
            <a:spLocks noChangeArrowheads="1"/>
          </p:cNvSpPr>
          <p:nvPr/>
        </p:nvSpPr>
        <p:spPr bwMode="auto">
          <a:xfrm>
            <a:off x="1219200" y="1930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16526" name="Oval 78"/>
          <p:cNvSpPr>
            <a:spLocks noChangeArrowheads="1"/>
          </p:cNvSpPr>
          <p:nvPr/>
        </p:nvSpPr>
        <p:spPr bwMode="auto">
          <a:xfrm>
            <a:off x="2133600" y="27305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16527" name="Oval 79"/>
          <p:cNvSpPr>
            <a:spLocks noChangeArrowheads="1"/>
          </p:cNvSpPr>
          <p:nvPr/>
        </p:nvSpPr>
        <p:spPr bwMode="auto">
          <a:xfrm>
            <a:off x="2133600" y="2209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16528" name="Group 80"/>
          <p:cNvGrpSpPr>
            <a:grpSpLocks/>
          </p:cNvGrpSpPr>
          <p:nvPr/>
        </p:nvGrpSpPr>
        <p:grpSpPr bwMode="auto">
          <a:xfrm>
            <a:off x="152400" y="1905000"/>
            <a:ext cx="939800" cy="508000"/>
            <a:chOff x="96" y="4000"/>
            <a:chExt cx="592" cy="320"/>
          </a:xfrm>
        </p:grpSpPr>
        <p:sp>
          <p:nvSpPr>
            <p:cNvPr id="616529" name="Rectangle 81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16530" name="Oval 82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16531" name="AutoShape 83"/>
          <p:cNvSpPr>
            <a:spLocks noChangeArrowheads="1"/>
          </p:cNvSpPr>
          <p:nvPr/>
        </p:nvSpPr>
        <p:spPr bwMode="auto">
          <a:xfrm>
            <a:off x="2590800" y="1897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16532" name="AutoShape 84"/>
          <p:cNvSpPr>
            <a:spLocks noChangeArrowheads="1"/>
          </p:cNvSpPr>
          <p:nvPr/>
        </p:nvSpPr>
        <p:spPr bwMode="auto">
          <a:xfrm>
            <a:off x="2590800" y="24447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16542" name="Rectangle 94"/>
          <p:cNvSpPr>
            <a:spLocks noChangeArrowheads="1"/>
          </p:cNvSpPr>
          <p:nvPr/>
        </p:nvSpPr>
        <p:spPr bwMode="auto">
          <a:xfrm>
            <a:off x="72390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6543" name="Rectangle 95"/>
          <p:cNvSpPr>
            <a:spLocks noChangeArrowheads="1"/>
          </p:cNvSpPr>
          <p:nvPr/>
        </p:nvSpPr>
        <p:spPr bwMode="auto">
          <a:xfrm>
            <a:off x="82296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6544" name="Rectangle 96"/>
          <p:cNvSpPr>
            <a:spLocks noChangeArrowheads="1"/>
          </p:cNvSpPr>
          <p:nvPr/>
        </p:nvSpPr>
        <p:spPr bwMode="auto">
          <a:xfrm>
            <a:off x="72390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6545" name="Rectangle 97"/>
          <p:cNvSpPr>
            <a:spLocks noChangeArrowheads="1"/>
          </p:cNvSpPr>
          <p:nvPr/>
        </p:nvSpPr>
        <p:spPr bwMode="auto">
          <a:xfrm>
            <a:off x="82296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6546" name="Rectangle 98"/>
          <p:cNvSpPr>
            <a:spLocks noChangeArrowheads="1"/>
          </p:cNvSpPr>
          <p:nvPr/>
        </p:nvSpPr>
        <p:spPr bwMode="auto">
          <a:xfrm>
            <a:off x="72390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6547" name="Rectangle 99"/>
          <p:cNvSpPr>
            <a:spLocks noChangeArrowheads="1"/>
          </p:cNvSpPr>
          <p:nvPr/>
        </p:nvSpPr>
        <p:spPr bwMode="auto">
          <a:xfrm>
            <a:off x="82296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6548" name="Rectangle 100"/>
          <p:cNvSpPr>
            <a:spLocks noChangeArrowheads="1"/>
          </p:cNvSpPr>
          <p:nvPr/>
        </p:nvSpPr>
        <p:spPr bwMode="auto">
          <a:xfrm>
            <a:off x="72390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6549" name="Rectangle 101"/>
          <p:cNvSpPr>
            <a:spLocks noChangeArrowheads="1"/>
          </p:cNvSpPr>
          <p:nvPr/>
        </p:nvSpPr>
        <p:spPr bwMode="auto">
          <a:xfrm>
            <a:off x="82296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6550" name="Rectangle 102"/>
          <p:cNvSpPr>
            <a:spLocks noChangeArrowheads="1"/>
          </p:cNvSpPr>
          <p:nvPr/>
        </p:nvSpPr>
        <p:spPr bwMode="auto">
          <a:xfrm>
            <a:off x="72390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6551" name="Rectangle 103"/>
          <p:cNvSpPr>
            <a:spLocks noChangeArrowheads="1"/>
          </p:cNvSpPr>
          <p:nvPr/>
        </p:nvSpPr>
        <p:spPr bwMode="auto">
          <a:xfrm>
            <a:off x="62484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16552" name="Oval 104"/>
          <p:cNvSpPr>
            <a:spLocks noChangeArrowheads="1"/>
          </p:cNvSpPr>
          <p:nvPr/>
        </p:nvSpPr>
        <p:spPr bwMode="auto">
          <a:xfrm>
            <a:off x="6843713" y="4510088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1219200" y="6350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6248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152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24646" name="Oval 6"/>
          <p:cNvSpPr>
            <a:spLocks noChangeArrowheads="1"/>
          </p:cNvSpPr>
          <p:nvPr/>
        </p:nvSpPr>
        <p:spPr bwMode="auto">
          <a:xfrm>
            <a:off x="7112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24647" name="Rectangle 7"/>
          <p:cNvSpPr>
            <a:spLocks noChangeArrowheads="1"/>
          </p:cNvSpPr>
          <p:nvPr/>
        </p:nvSpPr>
        <p:spPr bwMode="auto">
          <a:xfrm>
            <a:off x="1219200" y="58166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4648" name="Rectangle 8"/>
          <p:cNvSpPr>
            <a:spLocks noChangeArrowheads="1"/>
          </p:cNvSpPr>
          <p:nvPr/>
        </p:nvSpPr>
        <p:spPr bwMode="auto">
          <a:xfrm>
            <a:off x="6248400" y="5816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4649" name="Rectangle 9"/>
          <p:cNvSpPr>
            <a:spLocks noChangeArrowheads="1"/>
          </p:cNvSpPr>
          <p:nvPr/>
        </p:nvSpPr>
        <p:spPr bwMode="auto">
          <a:xfrm>
            <a:off x="1219200" y="52832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24650" name="Rectangle 10"/>
          <p:cNvSpPr>
            <a:spLocks noChangeArrowheads="1"/>
          </p:cNvSpPr>
          <p:nvPr/>
        </p:nvSpPr>
        <p:spPr bwMode="auto">
          <a:xfrm>
            <a:off x="6248400" y="5283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4651" name="Rectangle 11"/>
          <p:cNvSpPr>
            <a:spLocks noChangeArrowheads="1"/>
          </p:cNvSpPr>
          <p:nvPr/>
        </p:nvSpPr>
        <p:spPr bwMode="auto">
          <a:xfrm>
            <a:off x="1219200" y="4749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24652" name="Rectangle 12"/>
          <p:cNvSpPr>
            <a:spLocks noChangeArrowheads="1"/>
          </p:cNvSpPr>
          <p:nvPr/>
        </p:nvSpPr>
        <p:spPr bwMode="auto">
          <a:xfrm>
            <a:off x="6248400" y="4749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4653" name="Rectangle 13"/>
          <p:cNvSpPr>
            <a:spLocks noChangeArrowheads="1"/>
          </p:cNvSpPr>
          <p:nvPr/>
        </p:nvSpPr>
        <p:spPr bwMode="auto">
          <a:xfrm>
            <a:off x="1219200" y="4216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24654" name="Oval 14"/>
          <p:cNvSpPr>
            <a:spLocks noChangeArrowheads="1"/>
          </p:cNvSpPr>
          <p:nvPr/>
        </p:nvSpPr>
        <p:spPr bwMode="auto">
          <a:xfrm>
            <a:off x="2133600" y="66167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4655" name="Oval 15"/>
          <p:cNvSpPr>
            <a:spLocks noChangeArrowheads="1"/>
          </p:cNvSpPr>
          <p:nvPr/>
        </p:nvSpPr>
        <p:spPr bwMode="auto">
          <a:xfrm>
            <a:off x="21336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4656" name="Oval 16"/>
          <p:cNvSpPr>
            <a:spLocks noChangeArrowheads="1"/>
          </p:cNvSpPr>
          <p:nvPr/>
        </p:nvSpPr>
        <p:spPr bwMode="auto">
          <a:xfrm>
            <a:off x="21336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4657" name="Oval 17"/>
          <p:cNvSpPr>
            <a:spLocks noChangeArrowheads="1"/>
          </p:cNvSpPr>
          <p:nvPr/>
        </p:nvSpPr>
        <p:spPr bwMode="auto">
          <a:xfrm>
            <a:off x="2133600" y="5029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4658" name="Oval 18"/>
          <p:cNvSpPr>
            <a:spLocks noChangeArrowheads="1"/>
          </p:cNvSpPr>
          <p:nvPr/>
        </p:nvSpPr>
        <p:spPr bwMode="auto">
          <a:xfrm>
            <a:off x="2133600" y="4495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4659" name="Oval 19"/>
          <p:cNvSpPr>
            <a:spLocks noChangeArrowheads="1"/>
          </p:cNvSpPr>
          <p:nvPr/>
        </p:nvSpPr>
        <p:spPr bwMode="auto">
          <a:xfrm>
            <a:off x="6858000" y="5029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4660" name="Oval 20"/>
          <p:cNvSpPr>
            <a:spLocks noChangeArrowheads="1"/>
          </p:cNvSpPr>
          <p:nvPr/>
        </p:nvSpPr>
        <p:spPr bwMode="auto">
          <a:xfrm>
            <a:off x="68580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4661" name="Oval 21"/>
          <p:cNvSpPr>
            <a:spLocks noChangeArrowheads="1"/>
          </p:cNvSpPr>
          <p:nvPr/>
        </p:nvSpPr>
        <p:spPr bwMode="auto">
          <a:xfrm>
            <a:off x="68580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4662" name="Oval 22"/>
          <p:cNvSpPr>
            <a:spLocks noChangeArrowheads="1"/>
          </p:cNvSpPr>
          <p:nvPr/>
        </p:nvSpPr>
        <p:spPr bwMode="auto">
          <a:xfrm>
            <a:off x="68580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24663" name="Group 23"/>
          <p:cNvGrpSpPr>
            <a:grpSpLocks/>
          </p:cNvGrpSpPr>
          <p:nvPr/>
        </p:nvGrpSpPr>
        <p:grpSpPr bwMode="auto">
          <a:xfrm>
            <a:off x="152400" y="5791200"/>
            <a:ext cx="939800" cy="508000"/>
            <a:chOff x="96" y="4000"/>
            <a:chExt cx="592" cy="320"/>
          </a:xfrm>
        </p:grpSpPr>
        <p:sp>
          <p:nvSpPr>
            <p:cNvPr id="624664" name="Rectangle 24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4665" name="Oval 25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24666" name="Group 26"/>
          <p:cNvGrpSpPr>
            <a:grpSpLocks/>
          </p:cNvGrpSpPr>
          <p:nvPr/>
        </p:nvGrpSpPr>
        <p:grpSpPr bwMode="auto">
          <a:xfrm>
            <a:off x="152400" y="5257800"/>
            <a:ext cx="939800" cy="508000"/>
            <a:chOff x="96" y="4000"/>
            <a:chExt cx="592" cy="320"/>
          </a:xfrm>
        </p:grpSpPr>
        <p:sp>
          <p:nvSpPr>
            <p:cNvPr id="624667" name="Rectangle 27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4668" name="Oval 28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24669" name="Group 29"/>
          <p:cNvGrpSpPr>
            <a:grpSpLocks/>
          </p:cNvGrpSpPr>
          <p:nvPr/>
        </p:nvGrpSpPr>
        <p:grpSpPr bwMode="auto">
          <a:xfrm>
            <a:off x="152400" y="4749800"/>
            <a:ext cx="939800" cy="508000"/>
            <a:chOff x="96" y="4000"/>
            <a:chExt cx="592" cy="320"/>
          </a:xfrm>
        </p:grpSpPr>
        <p:sp>
          <p:nvSpPr>
            <p:cNvPr id="624670" name="Rectangle 30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4671" name="Oval 31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24672" name="Group 32"/>
          <p:cNvGrpSpPr>
            <a:grpSpLocks/>
          </p:cNvGrpSpPr>
          <p:nvPr/>
        </p:nvGrpSpPr>
        <p:grpSpPr bwMode="auto">
          <a:xfrm>
            <a:off x="152400" y="4191000"/>
            <a:ext cx="939800" cy="508000"/>
            <a:chOff x="96" y="4000"/>
            <a:chExt cx="592" cy="320"/>
          </a:xfrm>
        </p:grpSpPr>
        <p:sp>
          <p:nvSpPr>
            <p:cNvPr id="624673" name="Rectangle 33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4674" name="Oval 34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24675" name="Rectangle 35"/>
          <p:cNvSpPr>
            <a:spLocks noChangeArrowheads="1"/>
          </p:cNvSpPr>
          <p:nvPr/>
        </p:nvSpPr>
        <p:spPr bwMode="auto">
          <a:xfrm>
            <a:off x="1219200" y="3581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4676" name="Rectangle 36"/>
          <p:cNvSpPr>
            <a:spLocks noChangeArrowheads="1"/>
          </p:cNvSpPr>
          <p:nvPr/>
        </p:nvSpPr>
        <p:spPr bwMode="auto">
          <a:xfrm>
            <a:off x="1524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24677" name="Oval 37"/>
          <p:cNvSpPr>
            <a:spLocks noChangeArrowheads="1"/>
          </p:cNvSpPr>
          <p:nvPr/>
        </p:nvSpPr>
        <p:spPr bwMode="auto">
          <a:xfrm>
            <a:off x="711200" y="3860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24678" name="Rectangle 38"/>
          <p:cNvSpPr>
            <a:spLocks noChangeArrowheads="1"/>
          </p:cNvSpPr>
          <p:nvPr/>
        </p:nvSpPr>
        <p:spPr bwMode="auto">
          <a:xfrm>
            <a:off x="1219200" y="3048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4679" name="Oval 39"/>
          <p:cNvSpPr>
            <a:spLocks noChangeArrowheads="1"/>
          </p:cNvSpPr>
          <p:nvPr/>
        </p:nvSpPr>
        <p:spPr bwMode="auto">
          <a:xfrm>
            <a:off x="2133600" y="38481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4680" name="Oval 40"/>
          <p:cNvSpPr>
            <a:spLocks noChangeArrowheads="1"/>
          </p:cNvSpPr>
          <p:nvPr/>
        </p:nvSpPr>
        <p:spPr bwMode="auto">
          <a:xfrm>
            <a:off x="2133600" y="3327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24681" name="Group 41"/>
          <p:cNvGrpSpPr>
            <a:grpSpLocks/>
          </p:cNvGrpSpPr>
          <p:nvPr/>
        </p:nvGrpSpPr>
        <p:grpSpPr bwMode="auto">
          <a:xfrm>
            <a:off x="152400" y="3022600"/>
            <a:ext cx="939800" cy="508000"/>
            <a:chOff x="96" y="4000"/>
            <a:chExt cx="592" cy="320"/>
          </a:xfrm>
        </p:grpSpPr>
        <p:sp>
          <p:nvSpPr>
            <p:cNvPr id="624682" name="Rectangle 42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4683" name="Oval 43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24684" name="AutoShape 44"/>
          <p:cNvSpPr>
            <a:spLocks noChangeArrowheads="1"/>
          </p:cNvSpPr>
          <p:nvPr/>
        </p:nvSpPr>
        <p:spPr bwMode="auto">
          <a:xfrm>
            <a:off x="2590800" y="30146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24685" name="AutoShape 45"/>
          <p:cNvSpPr>
            <a:spLocks noChangeArrowheads="1"/>
          </p:cNvSpPr>
          <p:nvPr/>
        </p:nvSpPr>
        <p:spPr bwMode="auto">
          <a:xfrm>
            <a:off x="2590800" y="3505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24686" name="Rectangle 46"/>
          <p:cNvSpPr>
            <a:spLocks noChangeArrowheads="1"/>
          </p:cNvSpPr>
          <p:nvPr/>
        </p:nvSpPr>
        <p:spPr bwMode="auto">
          <a:xfrm>
            <a:off x="1219200" y="2463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4687" name="Rectangle 47"/>
          <p:cNvSpPr>
            <a:spLocks noChangeArrowheads="1"/>
          </p:cNvSpPr>
          <p:nvPr/>
        </p:nvSpPr>
        <p:spPr bwMode="auto">
          <a:xfrm>
            <a:off x="152400" y="2463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24688" name="Oval 48"/>
          <p:cNvSpPr>
            <a:spLocks noChangeArrowheads="1"/>
          </p:cNvSpPr>
          <p:nvPr/>
        </p:nvSpPr>
        <p:spPr bwMode="auto">
          <a:xfrm>
            <a:off x="711200" y="2743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24689" name="Rectangle 49"/>
          <p:cNvSpPr>
            <a:spLocks noChangeArrowheads="1"/>
          </p:cNvSpPr>
          <p:nvPr/>
        </p:nvSpPr>
        <p:spPr bwMode="auto">
          <a:xfrm>
            <a:off x="1219200" y="1930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4690" name="Oval 50"/>
          <p:cNvSpPr>
            <a:spLocks noChangeArrowheads="1"/>
          </p:cNvSpPr>
          <p:nvPr/>
        </p:nvSpPr>
        <p:spPr bwMode="auto">
          <a:xfrm>
            <a:off x="2133600" y="27305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4691" name="Oval 51"/>
          <p:cNvSpPr>
            <a:spLocks noChangeArrowheads="1"/>
          </p:cNvSpPr>
          <p:nvPr/>
        </p:nvSpPr>
        <p:spPr bwMode="auto">
          <a:xfrm>
            <a:off x="2133600" y="2209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24692" name="Group 52"/>
          <p:cNvGrpSpPr>
            <a:grpSpLocks/>
          </p:cNvGrpSpPr>
          <p:nvPr/>
        </p:nvGrpSpPr>
        <p:grpSpPr bwMode="auto">
          <a:xfrm>
            <a:off x="152400" y="1905000"/>
            <a:ext cx="939800" cy="508000"/>
            <a:chOff x="96" y="4000"/>
            <a:chExt cx="592" cy="320"/>
          </a:xfrm>
        </p:grpSpPr>
        <p:sp>
          <p:nvSpPr>
            <p:cNvPr id="624693" name="Rectangle 53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4694" name="Oval 54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24695" name="AutoShape 55"/>
          <p:cNvSpPr>
            <a:spLocks noChangeArrowheads="1"/>
          </p:cNvSpPr>
          <p:nvPr/>
        </p:nvSpPr>
        <p:spPr bwMode="auto">
          <a:xfrm>
            <a:off x="2590800" y="1897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24696" name="AutoShape 56"/>
          <p:cNvSpPr>
            <a:spLocks noChangeArrowheads="1"/>
          </p:cNvSpPr>
          <p:nvPr/>
        </p:nvSpPr>
        <p:spPr bwMode="auto">
          <a:xfrm>
            <a:off x="2590800" y="24447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24697" name="Rectangle 57"/>
          <p:cNvSpPr>
            <a:spLocks noChangeArrowheads="1"/>
          </p:cNvSpPr>
          <p:nvPr/>
        </p:nvSpPr>
        <p:spPr bwMode="auto">
          <a:xfrm>
            <a:off x="72390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4698" name="Rectangle 58"/>
          <p:cNvSpPr>
            <a:spLocks noChangeArrowheads="1"/>
          </p:cNvSpPr>
          <p:nvPr/>
        </p:nvSpPr>
        <p:spPr bwMode="auto">
          <a:xfrm>
            <a:off x="82296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4699" name="Rectangle 59"/>
          <p:cNvSpPr>
            <a:spLocks noChangeArrowheads="1"/>
          </p:cNvSpPr>
          <p:nvPr/>
        </p:nvSpPr>
        <p:spPr bwMode="auto">
          <a:xfrm>
            <a:off x="72390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4700" name="Rectangle 60"/>
          <p:cNvSpPr>
            <a:spLocks noChangeArrowheads="1"/>
          </p:cNvSpPr>
          <p:nvPr/>
        </p:nvSpPr>
        <p:spPr bwMode="auto">
          <a:xfrm>
            <a:off x="82296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4701" name="Rectangle 61"/>
          <p:cNvSpPr>
            <a:spLocks noChangeArrowheads="1"/>
          </p:cNvSpPr>
          <p:nvPr/>
        </p:nvSpPr>
        <p:spPr bwMode="auto">
          <a:xfrm>
            <a:off x="72390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4702" name="Rectangle 62"/>
          <p:cNvSpPr>
            <a:spLocks noChangeArrowheads="1"/>
          </p:cNvSpPr>
          <p:nvPr/>
        </p:nvSpPr>
        <p:spPr bwMode="auto">
          <a:xfrm>
            <a:off x="82296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4703" name="Rectangle 63"/>
          <p:cNvSpPr>
            <a:spLocks noChangeArrowheads="1"/>
          </p:cNvSpPr>
          <p:nvPr/>
        </p:nvSpPr>
        <p:spPr bwMode="auto">
          <a:xfrm>
            <a:off x="72390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4704" name="Rectangle 64"/>
          <p:cNvSpPr>
            <a:spLocks noChangeArrowheads="1"/>
          </p:cNvSpPr>
          <p:nvPr/>
        </p:nvSpPr>
        <p:spPr bwMode="auto">
          <a:xfrm>
            <a:off x="82296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4705" name="Rectangle 65"/>
          <p:cNvSpPr>
            <a:spLocks noChangeArrowheads="1"/>
          </p:cNvSpPr>
          <p:nvPr/>
        </p:nvSpPr>
        <p:spPr bwMode="auto">
          <a:xfrm>
            <a:off x="72390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4706" name="Rectangle 66"/>
          <p:cNvSpPr>
            <a:spLocks noChangeArrowheads="1"/>
          </p:cNvSpPr>
          <p:nvPr/>
        </p:nvSpPr>
        <p:spPr bwMode="auto">
          <a:xfrm>
            <a:off x="62484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4707" name="Oval 67"/>
          <p:cNvSpPr>
            <a:spLocks noChangeArrowheads="1"/>
          </p:cNvSpPr>
          <p:nvPr/>
        </p:nvSpPr>
        <p:spPr bwMode="auto">
          <a:xfrm>
            <a:off x="6843713" y="4510088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24708" name="Rectangle 68"/>
          <p:cNvSpPr>
            <a:spLocks noChangeArrowheads="1"/>
          </p:cNvSpPr>
          <p:nvPr/>
        </p:nvSpPr>
        <p:spPr bwMode="auto">
          <a:xfrm>
            <a:off x="62484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4709" name="Rectangle 69"/>
          <p:cNvSpPr>
            <a:spLocks noChangeArrowheads="1"/>
          </p:cNvSpPr>
          <p:nvPr/>
        </p:nvSpPr>
        <p:spPr bwMode="auto">
          <a:xfrm>
            <a:off x="6248400" y="3048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4710" name="Rectangle 70"/>
          <p:cNvSpPr>
            <a:spLocks noChangeArrowheads="1"/>
          </p:cNvSpPr>
          <p:nvPr/>
        </p:nvSpPr>
        <p:spPr bwMode="auto">
          <a:xfrm>
            <a:off x="6248400" y="251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4711" name="Rectangle 71"/>
          <p:cNvSpPr>
            <a:spLocks noChangeArrowheads="1"/>
          </p:cNvSpPr>
          <p:nvPr/>
        </p:nvSpPr>
        <p:spPr bwMode="auto">
          <a:xfrm>
            <a:off x="6248400" y="1981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4712" name="Oval 72"/>
          <p:cNvSpPr>
            <a:spLocks noChangeArrowheads="1"/>
          </p:cNvSpPr>
          <p:nvPr/>
        </p:nvSpPr>
        <p:spPr bwMode="auto">
          <a:xfrm>
            <a:off x="6858000" y="2260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4713" name="Oval 73"/>
          <p:cNvSpPr>
            <a:spLocks noChangeArrowheads="1"/>
          </p:cNvSpPr>
          <p:nvPr/>
        </p:nvSpPr>
        <p:spPr bwMode="auto">
          <a:xfrm>
            <a:off x="6858000" y="2794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4714" name="Oval 74"/>
          <p:cNvSpPr>
            <a:spLocks noChangeArrowheads="1"/>
          </p:cNvSpPr>
          <p:nvPr/>
        </p:nvSpPr>
        <p:spPr bwMode="auto">
          <a:xfrm>
            <a:off x="6858000" y="3327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4715" name="Oval 75"/>
          <p:cNvSpPr>
            <a:spLocks noChangeArrowheads="1"/>
          </p:cNvSpPr>
          <p:nvPr/>
        </p:nvSpPr>
        <p:spPr bwMode="auto">
          <a:xfrm>
            <a:off x="6858000" y="3860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4716" name="Rectangle 76"/>
          <p:cNvSpPr>
            <a:spLocks noChangeArrowheads="1"/>
          </p:cNvSpPr>
          <p:nvPr/>
        </p:nvSpPr>
        <p:spPr bwMode="auto">
          <a:xfrm>
            <a:off x="72390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4717" name="Rectangle 77"/>
          <p:cNvSpPr>
            <a:spLocks noChangeArrowheads="1"/>
          </p:cNvSpPr>
          <p:nvPr/>
        </p:nvSpPr>
        <p:spPr bwMode="auto">
          <a:xfrm>
            <a:off x="82296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4718" name="Rectangle 78"/>
          <p:cNvSpPr>
            <a:spLocks noChangeArrowheads="1"/>
          </p:cNvSpPr>
          <p:nvPr/>
        </p:nvSpPr>
        <p:spPr bwMode="auto">
          <a:xfrm>
            <a:off x="7239000" y="3051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4719" name="Rectangle 79"/>
          <p:cNvSpPr>
            <a:spLocks noChangeArrowheads="1"/>
          </p:cNvSpPr>
          <p:nvPr/>
        </p:nvSpPr>
        <p:spPr bwMode="auto">
          <a:xfrm>
            <a:off x="8229600" y="3051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4720" name="Rectangle 80"/>
          <p:cNvSpPr>
            <a:spLocks noChangeArrowheads="1"/>
          </p:cNvSpPr>
          <p:nvPr/>
        </p:nvSpPr>
        <p:spPr bwMode="auto">
          <a:xfrm>
            <a:off x="7239000" y="2517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4721" name="Rectangle 81"/>
          <p:cNvSpPr>
            <a:spLocks noChangeArrowheads="1"/>
          </p:cNvSpPr>
          <p:nvPr/>
        </p:nvSpPr>
        <p:spPr bwMode="auto">
          <a:xfrm>
            <a:off x="8229600" y="2517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4722" name="Rectangle 82"/>
          <p:cNvSpPr>
            <a:spLocks noChangeArrowheads="1"/>
          </p:cNvSpPr>
          <p:nvPr/>
        </p:nvSpPr>
        <p:spPr bwMode="auto">
          <a:xfrm>
            <a:off x="7239000" y="1984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4723" name="Rectangle 83"/>
          <p:cNvSpPr>
            <a:spLocks noChangeArrowheads="1"/>
          </p:cNvSpPr>
          <p:nvPr/>
        </p:nvSpPr>
        <p:spPr bwMode="auto">
          <a:xfrm>
            <a:off x="8229600" y="1984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1219200" y="6350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45720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1524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26694" name="Oval 6"/>
          <p:cNvSpPr>
            <a:spLocks noChangeArrowheads="1"/>
          </p:cNvSpPr>
          <p:nvPr/>
        </p:nvSpPr>
        <p:spPr bwMode="auto">
          <a:xfrm>
            <a:off x="7112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1219200" y="58166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4572000" y="5816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1219200" y="52832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4572000" y="5283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6699" name="Rectangle 11"/>
          <p:cNvSpPr>
            <a:spLocks noChangeArrowheads="1"/>
          </p:cNvSpPr>
          <p:nvPr/>
        </p:nvSpPr>
        <p:spPr bwMode="auto">
          <a:xfrm>
            <a:off x="1219200" y="4749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26700" name="Rectangle 12"/>
          <p:cNvSpPr>
            <a:spLocks noChangeArrowheads="1"/>
          </p:cNvSpPr>
          <p:nvPr/>
        </p:nvSpPr>
        <p:spPr bwMode="auto">
          <a:xfrm>
            <a:off x="4572000" y="4749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6701" name="Rectangle 13"/>
          <p:cNvSpPr>
            <a:spLocks noChangeArrowheads="1"/>
          </p:cNvSpPr>
          <p:nvPr/>
        </p:nvSpPr>
        <p:spPr bwMode="auto">
          <a:xfrm>
            <a:off x="1219200" y="4216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26702" name="Oval 14"/>
          <p:cNvSpPr>
            <a:spLocks noChangeArrowheads="1"/>
          </p:cNvSpPr>
          <p:nvPr/>
        </p:nvSpPr>
        <p:spPr bwMode="auto">
          <a:xfrm>
            <a:off x="2133600" y="66167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6703" name="Oval 15"/>
          <p:cNvSpPr>
            <a:spLocks noChangeArrowheads="1"/>
          </p:cNvSpPr>
          <p:nvPr/>
        </p:nvSpPr>
        <p:spPr bwMode="auto">
          <a:xfrm>
            <a:off x="21336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6704" name="Oval 16"/>
          <p:cNvSpPr>
            <a:spLocks noChangeArrowheads="1"/>
          </p:cNvSpPr>
          <p:nvPr/>
        </p:nvSpPr>
        <p:spPr bwMode="auto">
          <a:xfrm>
            <a:off x="21336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6705" name="Oval 17"/>
          <p:cNvSpPr>
            <a:spLocks noChangeArrowheads="1"/>
          </p:cNvSpPr>
          <p:nvPr/>
        </p:nvSpPr>
        <p:spPr bwMode="auto">
          <a:xfrm>
            <a:off x="2133600" y="5029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6706" name="Oval 18"/>
          <p:cNvSpPr>
            <a:spLocks noChangeArrowheads="1"/>
          </p:cNvSpPr>
          <p:nvPr/>
        </p:nvSpPr>
        <p:spPr bwMode="auto">
          <a:xfrm>
            <a:off x="2133600" y="4495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6707" name="Oval 19"/>
          <p:cNvSpPr>
            <a:spLocks noChangeArrowheads="1"/>
          </p:cNvSpPr>
          <p:nvPr/>
        </p:nvSpPr>
        <p:spPr bwMode="auto">
          <a:xfrm>
            <a:off x="5181600" y="5029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6708" name="Oval 20"/>
          <p:cNvSpPr>
            <a:spLocks noChangeArrowheads="1"/>
          </p:cNvSpPr>
          <p:nvPr/>
        </p:nvSpPr>
        <p:spPr bwMode="auto">
          <a:xfrm>
            <a:off x="5181600" y="556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6709" name="Oval 21"/>
          <p:cNvSpPr>
            <a:spLocks noChangeArrowheads="1"/>
          </p:cNvSpPr>
          <p:nvPr/>
        </p:nvSpPr>
        <p:spPr bwMode="auto">
          <a:xfrm>
            <a:off x="5181600" y="6096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6710" name="Oval 22"/>
          <p:cNvSpPr>
            <a:spLocks noChangeArrowheads="1"/>
          </p:cNvSpPr>
          <p:nvPr/>
        </p:nvSpPr>
        <p:spPr bwMode="auto">
          <a:xfrm>
            <a:off x="51816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26711" name="Group 23"/>
          <p:cNvGrpSpPr>
            <a:grpSpLocks/>
          </p:cNvGrpSpPr>
          <p:nvPr/>
        </p:nvGrpSpPr>
        <p:grpSpPr bwMode="auto">
          <a:xfrm>
            <a:off x="152400" y="5791200"/>
            <a:ext cx="939800" cy="508000"/>
            <a:chOff x="96" y="4000"/>
            <a:chExt cx="592" cy="320"/>
          </a:xfrm>
        </p:grpSpPr>
        <p:sp>
          <p:nvSpPr>
            <p:cNvPr id="626712" name="Rectangle 24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6713" name="Oval 25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26714" name="Group 26"/>
          <p:cNvGrpSpPr>
            <a:grpSpLocks/>
          </p:cNvGrpSpPr>
          <p:nvPr/>
        </p:nvGrpSpPr>
        <p:grpSpPr bwMode="auto">
          <a:xfrm>
            <a:off x="152400" y="5257800"/>
            <a:ext cx="939800" cy="508000"/>
            <a:chOff x="96" y="4000"/>
            <a:chExt cx="592" cy="320"/>
          </a:xfrm>
        </p:grpSpPr>
        <p:sp>
          <p:nvSpPr>
            <p:cNvPr id="626715" name="Rectangle 27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6716" name="Oval 28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26717" name="Group 29"/>
          <p:cNvGrpSpPr>
            <a:grpSpLocks/>
          </p:cNvGrpSpPr>
          <p:nvPr/>
        </p:nvGrpSpPr>
        <p:grpSpPr bwMode="auto">
          <a:xfrm>
            <a:off x="152400" y="4749800"/>
            <a:ext cx="939800" cy="508000"/>
            <a:chOff x="96" y="4000"/>
            <a:chExt cx="592" cy="320"/>
          </a:xfrm>
        </p:grpSpPr>
        <p:sp>
          <p:nvSpPr>
            <p:cNvPr id="626718" name="Rectangle 30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6719" name="Oval 31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26720" name="Group 32"/>
          <p:cNvGrpSpPr>
            <a:grpSpLocks/>
          </p:cNvGrpSpPr>
          <p:nvPr/>
        </p:nvGrpSpPr>
        <p:grpSpPr bwMode="auto">
          <a:xfrm>
            <a:off x="152400" y="4191000"/>
            <a:ext cx="939800" cy="508000"/>
            <a:chOff x="96" y="4000"/>
            <a:chExt cx="592" cy="320"/>
          </a:xfrm>
        </p:grpSpPr>
        <p:sp>
          <p:nvSpPr>
            <p:cNvPr id="626721" name="Rectangle 33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6722" name="Oval 34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26723" name="Rectangle 35"/>
          <p:cNvSpPr>
            <a:spLocks noChangeArrowheads="1"/>
          </p:cNvSpPr>
          <p:nvPr/>
        </p:nvSpPr>
        <p:spPr bwMode="auto">
          <a:xfrm>
            <a:off x="1219200" y="3581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6724" name="Rectangle 36"/>
          <p:cNvSpPr>
            <a:spLocks noChangeArrowheads="1"/>
          </p:cNvSpPr>
          <p:nvPr/>
        </p:nvSpPr>
        <p:spPr bwMode="auto">
          <a:xfrm>
            <a:off x="1524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26725" name="Oval 37"/>
          <p:cNvSpPr>
            <a:spLocks noChangeArrowheads="1"/>
          </p:cNvSpPr>
          <p:nvPr/>
        </p:nvSpPr>
        <p:spPr bwMode="auto">
          <a:xfrm>
            <a:off x="711200" y="3860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26726" name="Rectangle 38"/>
          <p:cNvSpPr>
            <a:spLocks noChangeArrowheads="1"/>
          </p:cNvSpPr>
          <p:nvPr/>
        </p:nvSpPr>
        <p:spPr bwMode="auto">
          <a:xfrm>
            <a:off x="1219200" y="3048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6727" name="Oval 39"/>
          <p:cNvSpPr>
            <a:spLocks noChangeArrowheads="1"/>
          </p:cNvSpPr>
          <p:nvPr/>
        </p:nvSpPr>
        <p:spPr bwMode="auto">
          <a:xfrm>
            <a:off x="2133600" y="38481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6728" name="Oval 40"/>
          <p:cNvSpPr>
            <a:spLocks noChangeArrowheads="1"/>
          </p:cNvSpPr>
          <p:nvPr/>
        </p:nvSpPr>
        <p:spPr bwMode="auto">
          <a:xfrm>
            <a:off x="2133600" y="3327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26729" name="Group 41"/>
          <p:cNvGrpSpPr>
            <a:grpSpLocks/>
          </p:cNvGrpSpPr>
          <p:nvPr/>
        </p:nvGrpSpPr>
        <p:grpSpPr bwMode="auto">
          <a:xfrm>
            <a:off x="152400" y="3022600"/>
            <a:ext cx="939800" cy="508000"/>
            <a:chOff x="96" y="4000"/>
            <a:chExt cx="592" cy="320"/>
          </a:xfrm>
        </p:grpSpPr>
        <p:sp>
          <p:nvSpPr>
            <p:cNvPr id="626730" name="Rectangle 42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6731" name="Oval 43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26732" name="AutoShape 44"/>
          <p:cNvSpPr>
            <a:spLocks noChangeArrowheads="1"/>
          </p:cNvSpPr>
          <p:nvPr/>
        </p:nvSpPr>
        <p:spPr bwMode="auto">
          <a:xfrm>
            <a:off x="2590800" y="30146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26733" name="AutoShape 45"/>
          <p:cNvSpPr>
            <a:spLocks noChangeArrowheads="1"/>
          </p:cNvSpPr>
          <p:nvPr/>
        </p:nvSpPr>
        <p:spPr bwMode="auto">
          <a:xfrm>
            <a:off x="2590800" y="3505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26734" name="Rectangle 46"/>
          <p:cNvSpPr>
            <a:spLocks noChangeArrowheads="1"/>
          </p:cNvSpPr>
          <p:nvPr/>
        </p:nvSpPr>
        <p:spPr bwMode="auto">
          <a:xfrm>
            <a:off x="1219200" y="2463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6735" name="Rectangle 47"/>
          <p:cNvSpPr>
            <a:spLocks noChangeArrowheads="1"/>
          </p:cNvSpPr>
          <p:nvPr/>
        </p:nvSpPr>
        <p:spPr bwMode="auto">
          <a:xfrm>
            <a:off x="152400" y="2463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26736" name="Oval 48"/>
          <p:cNvSpPr>
            <a:spLocks noChangeArrowheads="1"/>
          </p:cNvSpPr>
          <p:nvPr/>
        </p:nvSpPr>
        <p:spPr bwMode="auto">
          <a:xfrm>
            <a:off x="711200" y="2743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26737" name="Rectangle 49"/>
          <p:cNvSpPr>
            <a:spLocks noChangeArrowheads="1"/>
          </p:cNvSpPr>
          <p:nvPr/>
        </p:nvSpPr>
        <p:spPr bwMode="auto">
          <a:xfrm>
            <a:off x="1219200" y="1930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6738" name="Oval 50"/>
          <p:cNvSpPr>
            <a:spLocks noChangeArrowheads="1"/>
          </p:cNvSpPr>
          <p:nvPr/>
        </p:nvSpPr>
        <p:spPr bwMode="auto">
          <a:xfrm>
            <a:off x="2133600" y="27305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6739" name="Oval 51"/>
          <p:cNvSpPr>
            <a:spLocks noChangeArrowheads="1"/>
          </p:cNvSpPr>
          <p:nvPr/>
        </p:nvSpPr>
        <p:spPr bwMode="auto">
          <a:xfrm>
            <a:off x="2133600" y="2209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26740" name="Group 52"/>
          <p:cNvGrpSpPr>
            <a:grpSpLocks/>
          </p:cNvGrpSpPr>
          <p:nvPr/>
        </p:nvGrpSpPr>
        <p:grpSpPr bwMode="auto">
          <a:xfrm>
            <a:off x="152400" y="1905000"/>
            <a:ext cx="939800" cy="508000"/>
            <a:chOff x="96" y="4000"/>
            <a:chExt cx="592" cy="320"/>
          </a:xfrm>
        </p:grpSpPr>
        <p:sp>
          <p:nvSpPr>
            <p:cNvPr id="626741" name="Rectangle 53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6742" name="Oval 54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26743" name="AutoShape 55"/>
          <p:cNvSpPr>
            <a:spLocks noChangeArrowheads="1"/>
          </p:cNvSpPr>
          <p:nvPr/>
        </p:nvSpPr>
        <p:spPr bwMode="auto">
          <a:xfrm>
            <a:off x="2590800" y="1897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26744" name="AutoShape 56"/>
          <p:cNvSpPr>
            <a:spLocks noChangeArrowheads="1"/>
          </p:cNvSpPr>
          <p:nvPr/>
        </p:nvSpPr>
        <p:spPr bwMode="auto">
          <a:xfrm>
            <a:off x="2590800" y="24447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26745" name="Rectangle 57"/>
          <p:cNvSpPr>
            <a:spLocks noChangeArrowheads="1"/>
          </p:cNvSpPr>
          <p:nvPr/>
        </p:nvSpPr>
        <p:spPr bwMode="auto">
          <a:xfrm>
            <a:off x="72390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6746" name="Rectangle 58"/>
          <p:cNvSpPr>
            <a:spLocks noChangeArrowheads="1"/>
          </p:cNvSpPr>
          <p:nvPr/>
        </p:nvSpPr>
        <p:spPr bwMode="auto">
          <a:xfrm>
            <a:off x="8229600" y="6350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6747" name="Rectangle 59"/>
          <p:cNvSpPr>
            <a:spLocks noChangeArrowheads="1"/>
          </p:cNvSpPr>
          <p:nvPr/>
        </p:nvSpPr>
        <p:spPr bwMode="auto">
          <a:xfrm>
            <a:off x="72390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6748" name="Rectangle 60"/>
          <p:cNvSpPr>
            <a:spLocks noChangeArrowheads="1"/>
          </p:cNvSpPr>
          <p:nvPr/>
        </p:nvSpPr>
        <p:spPr bwMode="auto">
          <a:xfrm>
            <a:off x="8229600" y="5819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6749" name="Rectangle 61"/>
          <p:cNvSpPr>
            <a:spLocks noChangeArrowheads="1"/>
          </p:cNvSpPr>
          <p:nvPr/>
        </p:nvSpPr>
        <p:spPr bwMode="auto">
          <a:xfrm>
            <a:off x="72390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6750" name="Rectangle 62"/>
          <p:cNvSpPr>
            <a:spLocks noChangeArrowheads="1"/>
          </p:cNvSpPr>
          <p:nvPr/>
        </p:nvSpPr>
        <p:spPr bwMode="auto">
          <a:xfrm>
            <a:off x="8229600" y="5286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6751" name="Rectangle 63"/>
          <p:cNvSpPr>
            <a:spLocks noChangeArrowheads="1"/>
          </p:cNvSpPr>
          <p:nvPr/>
        </p:nvSpPr>
        <p:spPr bwMode="auto">
          <a:xfrm>
            <a:off x="72390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6752" name="Rectangle 64"/>
          <p:cNvSpPr>
            <a:spLocks noChangeArrowheads="1"/>
          </p:cNvSpPr>
          <p:nvPr/>
        </p:nvSpPr>
        <p:spPr bwMode="auto">
          <a:xfrm>
            <a:off x="8229600" y="47529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6753" name="Rectangle 65"/>
          <p:cNvSpPr>
            <a:spLocks noChangeArrowheads="1"/>
          </p:cNvSpPr>
          <p:nvPr/>
        </p:nvSpPr>
        <p:spPr bwMode="auto">
          <a:xfrm>
            <a:off x="72390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6754" name="Rectangle 66"/>
          <p:cNvSpPr>
            <a:spLocks noChangeArrowheads="1"/>
          </p:cNvSpPr>
          <p:nvPr/>
        </p:nvSpPr>
        <p:spPr bwMode="auto">
          <a:xfrm>
            <a:off x="45720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6755" name="Oval 67"/>
          <p:cNvSpPr>
            <a:spLocks noChangeArrowheads="1"/>
          </p:cNvSpPr>
          <p:nvPr/>
        </p:nvSpPr>
        <p:spPr bwMode="auto">
          <a:xfrm>
            <a:off x="5167313" y="4510088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26756" name="Rectangle 68"/>
          <p:cNvSpPr>
            <a:spLocks noChangeArrowheads="1"/>
          </p:cNvSpPr>
          <p:nvPr/>
        </p:nvSpPr>
        <p:spPr bwMode="auto">
          <a:xfrm>
            <a:off x="45720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6757" name="Rectangle 69"/>
          <p:cNvSpPr>
            <a:spLocks noChangeArrowheads="1"/>
          </p:cNvSpPr>
          <p:nvPr/>
        </p:nvSpPr>
        <p:spPr bwMode="auto">
          <a:xfrm>
            <a:off x="4572000" y="3048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6758" name="Rectangle 70"/>
          <p:cNvSpPr>
            <a:spLocks noChangeArrowheads="1"/>
          </p:cNvSpPr>
          <p:nvPr/>
        </p:nvSpPr>
        <p:spPr bwMode="auto">
          <a:xfrm>
            <a:off x="4572000" y="251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6759" name="Rectangle 71"/>
          <p:cNvSpPr>
            <a:spLocks noChangeArrowheads="1"/>
          </p:cNvSpPr>
          <p:nvPr/>
        </p:nvSpPr>
        <p:spPr bwMode="auto">
          <a:xfrm>
            <a:off x="4572000" y="1981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6760" name="Oval 72"/>
          <p:cNvSpPr>
            <a:spLocks noChangeArrowheads="1"/>
          </p:cNvSpPr>
          <p:nvPr/>
        </p:nvSpPr>
        <p:spPr bwMode="auto">
          <a:xfrm>
            <a:off x="5181600" y="2260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6761" name="Oval 73"/>
          <p:cNvSpPr>
            <a:spLocks noChangeArrowheads="1"/>
          </p:cNvSpPr>
          <p:nvPr/>
        </p:nvSpPr>
        <p:spPr bwMode="auto">
          <a:xfrm>
            <a:off x="5181600" y="2794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6762" name="Oval 74"/>
          <p:cNvSpPr>
            <a:spLocks noChangeArrowheads="1"/>
          </p:cNvSpPr>
          <p:nvPr/>
        </p:nvSpPr>
        <p:spPr bwMode="auto">
          <a:xfrm>
            <a:off x="5181600" y="3327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6763" name="Oval 75"/>
          <p:cNvSpPr>
            <a:spLocks noChangeArrowheads="1"/>
          </p:cNvSpPr>
          <p:nvPr/>
        </p:nvSpPr>
        <p:spPr bwMode="auto">
          <a:xfrm>
            <a:off x="5181600" y="3860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6764" name="Rectangle 76"/>
          <p:cNvSpPr>
            <a:spLocks noChangeArrowheads="1"/>
          </p:cNvSpPr>
          <p:nvPr/>
        </p:nvSpPr>
        <p:spPr bwMode="auto">
          <a:xfrm>
            <a:off x="72390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6765" name="Rectangle 77"/>
          <p:cNvSpPr>
            <a:spLocks noChangeArrowheads="1"/>
          </p:cNvSpPr>
          <p:nvPr/>
        </p:nvSpPr>
        <p:spPr bwMode="auto">
          <a:xfrm>
            <a:off x="82296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6766" name="Rectangle 78"/>
          <p:cNvSpPr>
            <a:spLocks noChangeArrowheads="1"/>
          </p:cNvSpPr>
          <p:nvPr/>
        </p:nvSpPr>
        <p:spPr bwMode="auto">
          <a:xfrm>
            <a:off x="7239000" y="3051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6767" name="Rectangle 79"/>
          <p:cNvSpPr>
            <a:spLocks noChangeArrowheads="1"/>
          </p:cNvSpPr>
          <p:nvPr/>
        </p:nvSpPr>
        <p:spPr bwMode="auto">
          <a:xfrm>
            <a:off x="8229600" y="3051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6768" name="Rectangle 80"/>
          <p:cNvSpPr>
            <a:spLocks noChangeArrowheads="1"/>
          </p:cNvSpPr>
          <p:nvPr/>
        </p:nvSpPr>
        <p:spPr bwMode="auto">
          <a:xfrm>
            <a:off x="7239000" y="2517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6769" name="Rectangle 81"/>
          <p:cNvSpPr>
            <a:spLocks noChangeArrowheads="1"/>
          </p:cNvSpPr>
          <p:nvPr/>
        </p:nvSpPr>
        <p:spPr bwMode="auto">
          <a:xfrm>
            <a:off x="8229600" y="2517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6770" name="Rectangle 82"/>
          <p:cNvSpPr>
            <a:spLocks noChangeArrowheads="1"/>
          </p:cNvSpPr>
          <p:nvPr/>
        </p:nvSpPr>
        <p:spPr bwMode="auto">
          <a:xfrm>
            <a:off x="7239000" y="1984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6771" name="Rectangle 83"/>
          <p:cNvSpPr>
            <a:spLocks noChangeArrowheads="1"/>
          </p:cNvSpPr>
          <p:nvPr/>
        </p:nvSpPr>
        <p:spPr bwMode="auto">
          <a:xfrm>
            <a:off x="8229600" y="19843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1219200" y="63500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3276600" y="63500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152400" y="63500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28742" name="Oval 6"/>
          <p:cNvSpPr>
            <a:spLocks noChangeArrowheads="1"/>
          </p:cNvSpPr>
          <p:nvPr/>
        </p:nvSpPr>
        <p:spPr bwMode="auto">
          <a:xfrm>
            <a:off x="711200" y="66294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28743" name="Rectangle 7"/>
          <p:cNvSpPr>
            <a:spLocks noChangeArrowheads="1"/>
          </p:cNvSpPr>
          <p:nvPr/>
        </p:nvSpPr>
        <p:spPr bwMode="auto">
          <a:xfrm>
            <a:off x="1219200" y="58166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8744" name="Rectangle 8"/>
          <p:cNvSpPr>
            <a:spLocks noChangeArrowheads="1"/>
          </p:cNvSpPr>
          <p:nvPr/>
        </p:nvSpPr>
        <p:spPr bwMode="auto">
          <a:xfrm>
            <a:off x="3276600" y="58166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8745" name="Rectangle 9"/>
          <p:cNvSpPr>
            <a:spLocks noChangeArrowheads="1"/>
          </p:cNvSpPr>
          <p:nvPr/>
        </p:nvSpPr>
        <p:spPr bwMode="auto">
          <a:xfrm>
            <a:off x="1219200" y="52832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28746" name="Rectangle 10"/>
          <p:cNvSpPr>
            <a:spLocks noChangeArrowheads="1"/>
          </p:cNvSpPr>
          <p:nvPr/>
        </p:nvSpPr>
        <p:spPr bwMode="auto">
          <a:xfrm>
            <a:off x="3276600" y="52832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8747" name="Rectangle 11"/>
          <p:cNvSpPr>
            <a:spLocks noChangeArrowheads="1"/>
          </p:cNvSpPr>
          <p:nvPr/>
        </p:nvSpPr>
        <p:spPr bwMode="auto">
          <a:xfrm>
            <a:off x="1219200" y="47498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50</a:t>
            </a:r>
          </a:p>
        </p:txBody>
      </p:sp>
      <p:sp>
        <p:nvSpPr>
          <p:cNvPr id="628748" name="Rectangle 12"/>
          <p:cNvSpPr>
            <a:spLocks noChangeArrowheads="1"/>
          </p:cNvSpPr>
          <p:nvPr/>
        </p:nvSpPr>
        <p:spPr bwMode="auto">
          <a:xfrm>
            <a:off x="3276600" y="47498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8749" name="Rectangle 13"/>
          <p:cNvSpPr>
            <a:spLocks noChangeArrowheads="1"/>
          </p:cNvSpPr>
          <p:nvPr/>
        </p:nvSpPr>
        <p:spPr bwMode="auto">
          <a:xfrm>
            <a:off x="1219200" y="4216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28750" name="Oval 14"/>
          <p:cNvSpPr>
            <a:spLocks noChangeArrowheads="1"/>
          </p:cNvSpPr>
          <p:nvPr/>
        </p:nvSpPr>
        <p:spPr bwMode="auto">
          <a:xfrm>
            <a:off x="2133600" y="66167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8751" name="Oval 15"/>
          <p:cNvSpPr>
            <a:spLocks noChangeArrowheads="1"/>
          </p:cNvSpPr>
          <p:nvPr/>
        </p:nvSpPr>
        <p:spPr bwMode="auto">
          <a:xfrm>
            <a:off x="2133600" y="60960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8752" name="Oval 16"/>
          <p:cNvSpPr>
            <a:spLocks noChangeArrowheads="1"/>
          </p:cNvSpPr>
          <p:nvPr/>
        </p:nvSpPr>
        <p:spPr bwMode="auto">
          <a:xfrm>
            <a:off x="2133600" y="55626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8753" name="Oval 17"/>
          <p:cNvSpPr>
            <a:spLocks noChangeArrowheads="1"/>
          </p:cNvSpPr>
          <p:nvPr/>
        </p:nvSpPr>
        <p:spPr bwMode="auto">
          <a:xfrm>
            <a:off x="2133600" y="50292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8754" name="Oval 18"/>
          <p:cNvSpPr>
            <a:spLocks noChangeArrowheads="1"/>
          </p:cNvSpPr>
          <p:nvPr/>
        </p:nvSpPr>
        <p:spPr bwMode="auto">
          <a:xfrm>
            <a:off x="2133600" y="4495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8755" name="Oval 19"/>
          <p:cNvSpPr>
            <a:spLocks noChangeArrowheads="1"/>
          </p:cNvSpPr>
          <p:nvPr/>
        </p:nvSpPr>
        <p:spPr bwMode="auto">
          <a:xfrm>
            <a:off x="3886200" y="50292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8756" name="Oval 20"/>
          <p:cNvSpPr>
            <a:spLocks noChangeArrowheads="1"/>
          </p:cNvSpPr>
          <p:nvPr/>
        </p:nvSpPr>
        <p:spPr bwMode="auto">
          <a:xfrm>
            <a:off x="3886200" y="55626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8757" name="Oval 21"/>
          <p:cNvSpPr>
            <a:spLocks noChangeArrowheads="1"/>
          </p:cNvSpPr>
          <p:nvPr/>
        </p:nvSpPr>
        <p:spPr bwMode="auto">
          <a:xfrm>
            <a:off x="3886200" y="60960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8758" name="Oval 22"/>
          <p:cNvSpPr>
            <a:spLocks noChangeArrowheads="1"/>
          </p:cNvSpPr>
          <p:nvPr/>
        </p:nvSpPr>
        <p:spPr bwMode="auto">
          <a:xfrm>
            <a:off x="3886200" y="66294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28759" name="Group 23"/>
          <p:cNvGrpSpPr>
            <a:grpSpLocks/>
          </p:cNvGrpSpPr>
          <p:nvPr/>
        </p:nvGrpSpPr>
        <p:grpSpPr bwMode="auto">
          <a:xfrm>
            <a:off x="152400" y="5791200"/>
            <a:ext cx="939800" cy="508000"/>
            <a:chOff x="96" y="4000"/>
            <a:chExt cx="592" cy="320"/>
          </a:xfrm>
        </p:grpSpPr>
        <p:sp>
          <p:nvSpPr>
            <p:cNvPr id="628760" name="Rectangle 24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8761" name="Oval 25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28762" name="Group 26"/>
          <p:cNvGrpSpPr>
            <a:grpSpLocks/>
          </p:cNvGrpSpPr>
          <p:nvPr/>
        </p:nvGrpSpPr>
        <p:grpSpPr bwMode="auto">
          <a:xfrm>
            <a:off x="152400" y="5257800"/>
            <a:ext cx="939800" cy="508000"/>
            <a:chOff x="96" y="4000"/>
            <a:chExt cx="592" cy="320"/>
          </a:xfrm>
        </p:grpSpPr>
        <p:sp>
          <p:nvSpPr>
            <p:cNvPr id="628763" name="Rectangle 27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8764" name="Oval 28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28765" name="Group 29"/>
          <p:cNvGrpSpPr>
            <a:grpSpLocks/>
          </p:cNvGrpSpPr>
          <p:nvPr/>
        </p:nvGrpSpPr>
        <p:grpSpPr bwMode="auto">
          <a:xfrm>
            <a:off x="152400" y="4749800"/>
            <a:ext cx="939800" cy="508000"/>
            <a:chOff x="96" y="4000"/>
            <a:chExt cx="592" cy="320"/>
          </a:xfrm>
        </p:grpSpPr>
        <p:sp>
          <p:nvSpPr>
            <p:cNvPr id="628766" name="Rectangle 30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8767" name="Oval 31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grpSp>
        <p:nvGrpSpPr>
          <p:cNvPr id="628768" name="Group 32"/>
          <p:cNvGrpSpPr>
            <a:grpSpLocks/>
          </p:cNvGrpSpPr>
          <p:nvPr/>
        </p:nvGrpSpPr>
        <p:grpSpPr bwMode="auto">
          <a:xfrm>
            <a:off x="152400" y="4191000"/>
            <a:ext cx="939800" cy="508000"/>
            <a:chOff x="96" y="4000"/>
            <a:chExt cx="592" cy="320"/>
          </a:xfrm>
        </p:grpSpPr>
        <p:sp>
          <p:nvSpPr>
            <p:cNvPr id="628769" name="Rectangle 33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8770" name="Oval 34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28771" name="Rectangle 35"/>
          <p:cNvSpPr>
            <a:spLocks noChangeArrowheads="1"/>
          </p:cNvSpPr>
          <p:nvPr/>
        </p:nvSpPr>
        <p:spPr bwMode="auto">
          <a:xfrm>
            <a:off x="1219200" y="3581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8772" name="Rectangle 36"/>
          <p:cNvSpPr>
            <a:spLocks noChangeArrowheads="1"/>
          </p:cNvSpPr>
          <p:nvPr/>
        </p:nvSpPr>
        <p:spPr bwMode="auto">
          <a:xfrm>
            <a:off x="1524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28773" name="Oval 37"/>
          <p:cNvSpPr>
            <a:spLocks noChangeArrowheads="1"/>
          </p:cNvSpPr>
          <p:nvPr/>
        </p:nvSpPr>
        <p:spPr bwMode="auto">
          <a:xfrm>
            <a:off x="711200" y="3860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28774" name="Rectangle 38"/>
          <p:cNvSpPr>
            <a:spLocks noChangeArrowheads="1"/>
          </p:cNvSpPr>
          <p:nvPr/>
        </p:nvSpPr>
        <p:spPr bwMode="auto">
          <a:xfrm>
            <a:off x="1219200" y="3048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8775" name="Oval 39"/>
          <p:cNvSpPr>
            <a:spLocks noChangeArrowheads="1"/>
          </p:cNvSpPr>
          <p:nvPr/>
        </p:nvSpPr>
        <p:spPr bwMode="auto">
          <a:xfrm>
            <a:off x="2133600" y="38481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8776" name="Oval 40"/>
          <p:cNvSpPr>
            <a:spLocks noChangeArrowheads="1"/>
          </p:cNvSpPr>
          <p:nvPr/>
        </p:nvSpPr>
        <p:spPr bwMode="auto">
          <a:xfrm>
            <a:off x="2133600" y="3327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28777" name="Group 41"/>
          <p:cNvGrpSpPr>
            <a:grpSpLocks/>
          </p:cNvGrpSpPr>
          <p:nvPr/>
        </p:nvGrpSpPr>
        <p:grpSpPr bwMode="auto">
          <a:xfrm>
            <a:off x="152400" y="3022600"/>
            <a:ext cx="939800" cy="508000"/>
            <a:chOff x="96" y="4000"/>
            <a:chExt cx="592" cy="320"/>
          </a:xfrm>
        </p:grpSpPr>
        <p:sp>
          <p:nvSpPr>
            <p:cNvPr id="628778" name="Rectangle 42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8779" name="Oval 43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28780" name="AutoShape 44"/>
          <p:cNvSpPr>
            <a:spLocks noChangeArrowheads="1"/>
          </p:cNvSpPr>
          <p:nvPr/>
        </p:nvSpPr>
        <p:spPr bwMode="auto">
          <a:xfrm>
            <a:off x="2590800" y="3005138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28781" name="AutoShape 45"/>
          <p:cNvSpPr>
            <a:spLocks noChangeArrowheads="1"/>
          </p:cNvSpPr>
          <p:nvPr/>
        </p:nvSpPr>
        <p:spPr bwMode="auto">
          <a:xfrm>
            <a:off x="2590800" y="3505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28782" name="Rectangle 46"/>
          <p:cNvSpPr>
            <a:spLocks noChangeArrowheads="1"/>
          </p:cNvSpPr>
          <p:nvPr/>
        </p:nvSpPr>
        <p:spPr bwMode="auto">
          <a:xfrm>
            <a:off x="1219200" y="2463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8783" name="Rectangle 47"/>
          <p:cNvSpPr>
            <a:spLocks noChangeArrowheads="1"/>
          </p:cNvSpPr>
          <p:nvPr/>
        </p:nvSpPr>
        <p:spPr bwMode="auto">
          <a:xfrm>
            <a:off x="152400" y="2463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28784" name="Oval 48"/>
          <p:cNvSpPr>
            <a:spLocks noChangeArrowheads="1"/>
          </p:cNvSpPr>
          <p:nvPr/>
        </p:nvSpPr>
        <p:spPr bwMode="auto">
          <a:xfrm>
            <a:off x="711200" y="2743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28785" name="Rectangle 49"/>
          <p:cNvSpPr>
            <a:spLocks noChangeArrowheads="1"/>
          </p:cNvSpPr>
          <p:nvPr/>
        </p:nvSpPr>
        <p:spPr bwMode="auto">
          <a:xfrm>
            <a:off x="1219200" y="19304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28786" name="Oval 50"/>
          <p:cNvSpPr>
            <a:spLocks noChangeArrowheads="1"/>
          </p:cNvSpPr>
          <p:nvPr/>
        </p:nvSpPr>
        <p:spPr bwMode="auto">
          <a:xfrm>
            <a:off x="2133600" y="27305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8787" name="Oval 51"/>
          <p:cNvSpPr>
            <a:spLocks noChangeArrowheads="1"/>
          </p:cNvSpPr>
          <p:nvPr/>
        </p:nvSpPr>
        <p:spPr bwMode="auto">
          <a:xfrm>
            <a:off x="2133600" y="22098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28788" name="Group 52"/>
          <p:cNvGrpSpPr>
            <a:grpSpLocks/>
          </p:cNvGrpSpPr>
          <p:nvPr/>
        </p:nvGrpSpPr>
        <p:grpSpPr bwMode="auto">
          <a:xfrm>
            <a:off x="152400" y="1905000"/>
            <a:ext cx="939800" cy="508000"/>
            <a:chOff x="96" y="4000"/>
            <a:chExt cx="592" cy="320"/>
          </a:xfrm>
        </p:grpSpPr>
        <p:sp>
          <p:nvSpPr>
            <p:cNvPr id="628789" name="Rectangle 53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28790" name="Oval 54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28791" name="AutoShape 55"/>
          <p:cNvSpPr>
            <a:spLocks noChangeArrowheads="1"/>
          </p:cNvSpPr>
          <p:nvPr/>
        </p:nvSpPr>
        <p:spPr bwMode="auto">
          <a:xfrm>
            <a:off x="2590800" y="1897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28792" name="AutoShape 56"/>
          <p:cNvSpPr>
            <a:spLocks noChangeArrowheads="1"/>
          </p:cNvSpPr>
          <p:nvPr/>
        </p:nvSpPr>
        <p:spPr bwMode="auto">
          <a:xfrm>
            <a:off x="2590800" y="24447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28793" name="Rectangle 57"/>
          <p:cNvSpPr>
            <a:spLocks noChangeArrowheads="1"/>
          </p:cNvSpPr>
          <p:nvPr/>
        </p:nvSpPr>
        <p:spPr bwMode="auto">
          <a:xfrm>
            <a:off x="7239000" y="63500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8794" name="Rectangle 58"/>
          <p:cNvSpPr>
            <a:spLocks noChangeArrowheads="1"/>
          </p:cNvSpPr>
          <p:nvPr/>
        </p:nvSpPr>
        <p:spPr bwMode="auto">
          <a:xfrm>
            <a:off x="8229600" y="63500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8795" name="Rectangle 59"/>
          <p:cNvSpPr>
            <a:spLocks noChangeArrowheads="1"/>
          </p:cNvSpPr>
          <p:nvPr/>
        </p:nvSpPr>
        <p:spPr bwMode="auto">
          <a:xfrm>
            <a:off x="7239000" y="5819775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8796" name="Rectangle 60"/>
          <p:cNvSpPr>
            <a:spLocks noChangeArrowheads="1"/>
          </p:cNvSpPr>
          <p:nvPr/>
        </p:nvSpPr>
        <p:spPr bwMode="auto">
          <a:xfrm>
            <a:off x="8229600" y="5819775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8797" name="Rectangle 61"/>
          <p:cNvSpPr>
            <a:spLocks noChangeArrowheads="1"/>
          </p:cNvSpPr>
          <p:nvPr/>
        </p:nvSpPr>
        <p:spPr bwMode="auto">
          <a:xfrm>
            <a:off x="7239000" y="5286375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8798" name="Rectangle 62"/>
          <p:cNvSpPr>
            <a:spLocks noChangeArrowheads="1"/>
          </p:cNvSpPr>
          <p:nvPr/>
        </p:nvSpPr>
        <p:spPr bwMode="auto">
          <a:xfrm>
            <a:off x="8229600" y="5286375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8799" name="Rectangle 63"/>
          <p:cNvSpPr>
            <a:spLocks noChangeArrowheads="1"/>
          </p:cNvSpPr>
          <p:nvPr/>
        </p:nvSpPr>
        <p:spPr bwMode="auto">
          <a:xfrm>
            <a:off x="7239000" y="4752975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8800" name="Rectangle 64"/>
          <p:cNvSpPr>
            <a:spLocks noChangeArrowheads="1"/>
          </p:cNvSpPr>
          <p:nvPr/>
        </p:nvSpPr>
        <p:spPr bwMode="auto">
          <a:xfrm>
            <a:off x="8229600" y="4752975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8801" name="Rectangle 65"/>
          <p:cNvSpPr>
            <a:spLocks noChangeArrowheads="1"/>
          </p:cNvSpPr>
          <p:nvPr/>
        </p:nvSpPr>
        <p:spPr bwMode="auto">
          <a:xfrm>
            <a:off x="72390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8802" name="Rectangle 66"/>
          <p:cNvSpPr>
            <a:spLocks noChangeArrowheads="1"/>
          </p:cNvSpPr>
          <p:nvPr/>
        </p:nvSpPr>
        <p:spPr bwMode="auto">
          <a:xfrm>
            <a:off x="3276600" y="42338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8803" name="Oval 67"/>
          <p:cNvSpPr>
            <a:spLocks noChangeArrowheads="1"/>
          </p:cNvSpPr>
          <p:nvPr/>
        </p:nvSpPr>
        <p:spPr bwMode="auto">
          <a:xfrm>
            <a:off x="3871913" y="4510088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28804" name="Rectangle 68"/>
          <p:cNvSpPr>
            <a:spLocks noChangeArrowheads="1"/>
          </p:cNvSpPr>
          <p:nvPr/>
        </p:nvSpPr>
        <p:spPr bwMode="auto">
          <a:xfrm>
            <a:off x="32766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8805" name="Rectangle 69"/>
          <p:cNvSpPr>
            <a:spLocks noChangeArrowheads="1"/>
          </p:cNvSpPr>
          <p:nvPr/>
        </p:nvSpPr>
        <p:spPr bwMode="auto">
          <a:xfrm>
            <a:off x="3276600" y="3048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8806" name="Rectangle 70"/>
          <p:cNvSpPr>
            <a:spLocks noChangeArrowheads="1"/>
          </p:cNvSpPr>
          <p:nvPr/>
        </p:nvSpPr>
        <p:spPr bwMode="auto">
          <a:xfrm>
            <a:off x="3276600" y="251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28807" name="Rectangle 71"/>
          <p:cNvSpPr>
            <a:spLocks noChangeArrowheads="1"/>
          </p:cNvSpPr>
          <p:nvPr/>
        </p:nvSpPr>
        <p:spPr bwMode="auto">
          <a:xfrm>
            <a:off x="3276600" y="19812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28808" name="Oval 72"/>
          <p:cNvSpPr>
            <a:spLocks noChangeArrowheads="1"/>
          </p:cNvSpPr>
          <p:nvPr/>
        </p:nvSpPr>
        <p:spPr bwMode="auto">
          <a:xfrm>
            <a:off x="3886200" y="22606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8809" name="Oval 73"/>
          <p:cNvSpPr>
            <a:spLocks noChangeArrowheads="1"/>
          </p:cNvSpPr>
          <p:nvPr/>
        </p:nvSpPr>
        <p:spPr bwMode="auto">
          <a:xfrm>
            <a:off x="3886200" y="2794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8810" name="Oval 74"/>
          <p:cNvSpPr>
            <a:spLocks noChangeArrowheads="1"/>
          </p:cNvSpPr>
          <p:nvPr/>
        </p:nvSpPr>
        <p:spPr bwMode="auto">
          <a:xfrm>
            <a:off x="3886200" y="3327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28811" name="Oval 75"/>
          <p:cNvSpPr>
            <a:spLocks noChangeArrowheads="1"/>
          </p:cNvSpPr>
          <p:nvPr/>
        </p:nvSpPr>
        <p:spPr bwMode="auto">
          <a:xfrm>
            <a:off x="3886200" y="3860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28812" name="Rectangle 76"/>
          <p:cNvSpPr>
            <a:spLocks noChangeArrowheads="1"/>
          </p:cNvSpPr>
          <p:nvPr/>
        </p:nvSpPr>
        <p:spPr bwMode="auto">
          <a:xfrm>
            <a:off x="72390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8813" name="Rectangle 77"/>
          <p:cNvSpPr>
            <a:spLocks noChangeArrowheads="1"/>
          </p:cNvSpPr>
          <p:nvPr/>
        </p:nvSpPr>
        <p:spPr bwMode="auto">
          <a:xfrm>
            <a:off x="8229600" y="3581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8814" name="Rectangle 78"/>
          <p:cNvSpPr>
            <a:spLocks noChangeArrowheads="1"/>
          </p:cNvSpPr>
          <p:nvPr/>
        </p:nvSpPr>
        <p:spPr bwMode="auto">
          <a:xfrm>
            <a:off x="7239000" y="3051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8815" name="Rectangle 79"/>
          <p:cNvSpPr>
            <a:spLocks noChangeArrowheads="1"/>
          </p:cNvSpPr>
          <p:nvPr/>
        </p:nvSpPr>
        <p:spPr bwMode="auto">
          <a:xfrm>
            <a:off x="8229600" y="3051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8816" name="Rectangle 80"/>
          <p:cNvSpPr>
            <a:spLocks noChangeArrowheads="1"/>
          </p:cNvSpPr>
          <p:nvPr/>
        </p:nvSpPr>
        <p:spPr bwMode="auto">
          <a:xfrm>
            <a:off x="7239000" y="2517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8817" name="Rectangle 81"/>
          <p:cNvSpPr>
            <a:spLocks noChangeArrowheads="1"/>
          </p:cNvSpPr>
          <p:nvPr/>
        </p:nvSpPr>
        <p:spPr bwMode="auto">
          <a:xfrm>
            <a:off x="8229600" y="25177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28818" name="Rectangle 82"/>
          <p:cNvSpPr>
            <a:spLocks noChangeArrowheads="1"/>
          </p:cNvSpPr>
          <p:nvPr/>
        </p:nvSpPr>
        <p:spPr bwMode="auto">
          <a:xfrm>
            <a:off x="7239000" y="1984375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28819" name="Rectangle 83"/>
          <p:cNvSpPr>
            <a:spLocks noChangeArrowheads="1"/>
          </p:cNvSpPr>
          <p:nvPr/>
        </p:nvSpPr>
        <p:spPr bwMode="auto">
          <a:xfrm>
            <a:off x="8229600" y="1984375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30797" name="Rectangle 13"/>
          <p:cNvSpPr>
            <a:spLocks noChangeArrowheads="1"/>
          </p:cNvSpPr>
          <p:nvPr/>
        </p:nvSpPr>
        <p:spPr bwMode="auto">
          <a:xfrm>
            <a:off x="1219200" y="6335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30802" name="Oval 18"/>
          <p:cNvSpPr>
            <a:spLocks noChangeArrowheads="1"/>
          </p:cNvSpPr>
          <p:nvPr/>
        </p:nvSpPr>
        <p:spPr bwMode="auto">
          <a:xfrm>
            <a:off x="2133600" y="6615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30816" name="Group 32"/>
          <p:cNvGrpSpPr>
            <a:grpSpLocks/>
          </p:cNvGrpSpPr>
          <p:nvPr/>
        </p:nvGrpSpPr>
        <p:grpSpPr bwMode="auto">
          <a:xfrm>
            <a:off x="152400" y="6310313"/>
            <a:ext cx="939800" cy="508000"/>
            <a:chOff x="96" y="4000"/>
            <a:chExt cx="592" cy="320"/>
          </a:xfrm>
        </p:grpSpPr>
        <p:sp>
          <p:nvSpPr>
            <p:cNvPr id="630817" name="Rectangle 33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0818" name="Oval 34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0819" name="Rectangle 35"/>
          <p:cNvSpPr>
            <a:spLocks noChangeArrowheads="1"/>
          </p:cNvSpPr>
          <p:nvPr/>
        </p:nvSpPr>
        <p:spPr bwMode="auto">
          <a:xfrm>
            <a:off x="1219200" y="5700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0820" name="Rectangle 36"/>
          <p:cNvSpPr>
            <a:spLocks noChangeArrowheads="1"/>
          </p:cNvSpPr>
          <p:nvPr/>
        </p:nvSpPr>
        <p:spPr bwMode="auto">
          <a:xfrm>
            <a:off x="1524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0821" name="Oval 37"/>
          <p:cNvSpPr>
            <a:spLocks noChangeArrowheads="1"/>
          </p:cNvSpPr>
          <p:nvPr/>
        </p:nvSpPr>
        <p:spPr bwMode="auto">
          <a:xfrm>
            <a:off x="711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0822" name="Rectangle 38"/>
          <p:cNvSpPr>
            <a:spLocks noChangeArrowheads="1"/>
          </p:cNvSpPr>
          <p:nvPr/>
        </p:nvSpPr>
        <p:spPr bwMode="auto">
          <a:xfrm>
            <a:off x="1219200" y="51673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0823" name="Oval 39"/>
          <p:cNvSpPr>
            <a:spLocks noChangeArrowheads="1"/>
          </p:cNvSpPr>
          <p:nvPr/>
        </p:nvSpPr>
        <p:spPr bwMode="auto">
          <a:xfrm>
            <a:off x="2133600" y="59674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0824" name="Oval 40"/>
          <p:cNvSpPr>
            <a:spLocks noChangeArrowheads="1"/>
          </p:cNvSpPr>
          <p:nvPr/>
        </p:nvSpPr>
        <p:spPr bwMode="auto">
          <a:xfrm>
            <a:off x="21336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30825" name="Group 41"/>
          <p:cNvGrpSpPr>
            <a:grpSpLocks/>
          </p:cNvGrpSpPr>
          <p:nvPr/>
        </p:nvGrpSpPr>
        <p:grpSpPr bwMode="auto">
          <a:xfrm>
            <a:off x="152400" y="5141913"/>
            <a:ext cx="939800" cy="508000"/>
            <a:chOff x="96" y="4000"/>
            <a:chExt cx="592" cy="320"/>
          </a:xfrm>
        </p:grpSpPr>
        <p:sp>
          <p:nvSpPr>
            <p:cNvPr id="630826" name="Rectangle 42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0827" name="Oval 43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0828" name="AutoShape 44"/>
          <p:cNvSpPr>
            <a:spLocks noChangeArrowheads="1"/>
          </p:cNvSpPr>
          <p:nvPr/>
        </p:nvSpPr>
        <p:spPr bwMode="auto">
          <a:xfrm>
            <a:off x="2590800" y="51244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0829" name="AutoShape 45"/>
          <p:cNvSpPr>
            <a:spLocks noChangeArrowheads="1"/>
          </p:cNvSpPr>
          <p:nvPr/>
        </p:nvSpPr>
        <p:spPr bwMode="auto">
          <a:xfrm>
            <a:off x="2590800" y="562451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0830" name="Rectangle 46"/>
          <p:cNvSpPr>
            <a:spLocks noChangeArrowheads="1"/>
          </p:cNvSpPr>
          <p:nvPr/>
        </p:nvSpPr>
        <p:spPr bwMode="auto">
          <a:xfrm>
            <a:off x="1219200" y="45831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0831" name="Rectangle 47"/>
          <p:cNvSpPr>
            <a:spLocks noChangeArrowheads="1"/>
          </p:cNvSpPr>
          <p:nvPr/>
        </p:nvSpPr>
        <p:spPr bwMode="auto">
          <a:xfrm>
            <a:off x="152400" y="45831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0832" name="Oval 48"/>
          <p:cNvSpPr>
            <a:spLocks noChangeArrowheads="1"/>
          </p:cNvSpPr>
          <p:nvPr/>
        </p:nvSpPr>
        <p:spPr bwMode="auto">
          <a:xfrm>
            <a:off x="711200" y="48625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0834" name="Oval 50"/>
          <p:cNvSpPr>
            <a:spLocks noChangeArrowheads="1"/>
          </p:cNvSpPr>
          <p:nvPr/>
        </p:nvSpPr>
        <p:spPr bwMode="auto">
          <a:xfrm>
            <a:off x="2133600" y="48498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0840" name="AutoShape 56"/>
          <p:cNvSpPr>
            <a:spLocks noChangeArrowheads="1"/>
          </p:cNvSpPr>
          <p:nvPr/>
        </p:nvSpPr>
        <p:spPr bwMode="auto">
          <a:xfrm>
            <a:off x="2590800" y="4564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0849" name="Rectangle 65"/>
          <p:cNvSpPr>
            <a:spLocks noChangeArrowheads="1"/>
          </p:cNvSpPr>
          <p:nvPr/>
        </p:nvSpPr>
        <p:spPr bwMode="auto">
          <a:xfrm>
            <a:off x="7239000" y="632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0850" name="Rectangle 66"/>
          <p:cNvSpPr>
            <a:spLocks noChangeArrowheads="1"/>
          </p:cNvSpPr>
          <p:nvPr/>
        </p:nvSpPr>
        <p:spPr bwMode="auto">
          <a:xfrm>
            <a:off x="3276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0851" name="Oval 67"/>
          <p:cNvSpPr>
            <a:spLocks noChangeArrowheads="1"/>
          </p:cNvSpPr>
          <p:nvPr/>
        </p:nvSpPr>
        <p:spPr bwMode="auto">
          <a:xfrm>
            <a:off x="3871913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0852" name="Rectangle 68"/>
          <p:cNvSpPr>
            <a:spLocks noChangeArrowheads="1"/>
          </p:cNvSpPr>
          <p:nvPr/>
        </p:nvSpPr>
        <p:spPr bwMode="auto">
          <a:xfrm>
            <a:off x="32766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0853" name="Rectangle 69"/>
          <p:cNvSpPr>
            <a:spLocks noChangeArrowheads="1"/>
          </p:cNvSpPr>
          <p:nvPr/>
        </p:nvSpPr>
        <p:spPr bwMode="auto">
          <a:xfrm>
            <a:off x="3276600" y="51673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30854" name="Rectangle 70"/>
          <p:cNvSpPr>
            <a:spLocks noChangeArrowheads="1"/>
          </p:cNvSpPr>
          <p:nvPr/>
        </p:nvSpPr>
        <p:spPr bwMode="auto">
          <a:xfrm>
            <a:off x="3276600" y="4633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0857" name="Oval 73"/>
          <p:cNvSpPr>
            <a:spLocks noChangeArrowheads="1"/>
          </p:cNvSpPr>
          <p:nvPr/>
        </p:nvSpPr>
        <p:spPr bwMode="auto">
          <a:xfrm>
            <a:off x="3886200" y="4913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0858" name="Oval 74"/>
          <p:cNvSpPr>
            <a:spLocks noChangeArrowheads="1"/>
          </p:cNvSpPr>
          <p:nvPr/>
        </p:nvSpPr>
        <p:spPr bwMode="auto">
          <a:xfrm>
            <a:off x="38862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30859" name="Oval 75"/>
          <p:cNvSpPr>
            <a:spLocks noChangeArrowheads="1"/>
          </p:cNvSpPr>
          <p:nvPr/>
        </p:nvSpPr>
        <p:spPr bwMode="auto">
          <a:xfrm>
            <a:off x="3886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0860" name="Rectangle 76"/>
          <p:cNvSpPr>
            <a:spLocks noChangeArrowheads="1"/>
          </p:cNvSpPr>
          <p:nvPr/>
        </p:nvSpPr>
        <p:spPr bwMode="auto">
          <a:xfrm>
            <a:off x="72390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0861" name="Rectangle 77"/>
          <p:cNvSpPr>
            <a:spLocks noChangeArrowheads="1"/>
          </p:cNvSpPr>
          <p:nvPr/>
        </p:nvSpPr>
        <p:spPr bwMode="auto">
          <a:xfrm>
            <a:off x="82296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0862" name="Rectangle 78"/>
          <p:cNvSpPr>
            <a:spLocks noChangeArrowheads="1"/>
          </p:cNvSpPr>
          <p:nvPr/>
        </p:nvSpPr>
        <p:spPr bwMode="auto">
          <a:xfrm>
            <a:off x="72390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0863" name="Rectangle 79"/>
          <p:cNvSpPr>
            <a:spLocks noChangeArrowheads="1"/>
          </p:cNvSpPr>
          <p:nvPr/>
        </p:nvSpPr>
        <p:spPr bwMode="auto">
          <a:xfrm>
            <a:off x="82296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0864" name="Rectangle 80"/>
          <p:cNvSpPr>
            <a:spLocks noChangeArrowheads="1"/>
          </p:cNvSpPr>
          <p:nvPr/>
        </p:nvSpPr>
        <p:spPr bwMode="auto">
          <a:xfrm>
            <a:off x="72390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0865" name="Rectangle 81"/>
          <p:cNvSpPr>
            <a:spLocks noChangeArrowheads="1"/>
          </p:cNvSpPr>
          <p:nvPr/>
        </p:nvSpPr>
        <p:spPr bwMode="auto">
          <a:xfrm>
            <a:off x="82296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500"/>
              <a:t>How do Programmers Speak Code?</a:t>
            </a:r>
            <a:endParaRPr lang="en-US"/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/>
              <a:t>10 programmers read Java code out loud </a:t>
            </a:r>
            <a:r>
              <a:rPr lang="en-US" sz="1800"/>
              <a:t>(Begel ‘05)</a:t>
            </a:r>
            <a:endParaRPr lang="en-US" sz="2800"/>
          </a:p>
          <a:p>
            <a:pPr marL="914400" lvl="1" indent="-457200">
              <a:lnSpc>
                <a:spcPct val="90000"/>
              </a:lnSpc>
            </a:pPr>
            <a:r>
              <a:rPr lang="en-US" sz="2400"/>
              <a:t>Graduate students in Computer Science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/>
              <a:t>Five knew Java, five did not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/>
              <a:t>Five were native English speakers, five were not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/>
              <a:t>Five were educated in U.S.A., five were not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/>
              <a:t>Read pre-written code into tape recorder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/>
              <a:t>As if speaking to a sophomore-level CS undergrad who knows Java, but does not know the program</a:t>
            </a:r>
          </a:p>
          <a:p>
            <a:pPr marL="914400" lvl="1" indent="-457200">
              <a:lnSpc>
                <a:spcPct val="90000"/>
              </a:lnSpc>
            </a:pPr>
            <a:endParaRPr lang="en-US" sz="2400"/>
          </a:p>
          <a:p>
            <a:pPr marL="533400" indent="-533400">
              <a:lnSpc>
                <a:spcPct val="90000"/>
              </a:lnSpc>
            </a:pPr>
            <a:r>
              <a:rPr lang="en-US" sz="2800"/>
              <a:t>Most programmers spoke the same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1219200" y="6335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32836" name="Oval 4"/>
          <p:cNvSpPr>
            <a:spLocks noChangeArrowheads="1"/>
          </p:cNvSpPr>
          <p:nvPr/>
        </p:nvSpPr>
        <p:spPr bwMode="auto">
          <a:xfrm>
            <a:off x="2133600" y="6615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32837" name="Group 5"/>
          <p:cNvGrpSpPr>
            <a:grpSpLocks/>
          </p:cNvGrpSpPr>
          <p:nvPr/>
        </p:nvGrpSpPr>
        <p:grpSpPr bwMode="auto">
          <a:xfrm>
            <a:off x="152400" y="6310313"/>
            <a:ext cx="939800" cy="508000"/>
            <a:chOff x="96" y="4000"/>
            <a:chExt cx="592" cy="320"/>
          </a:xfrm>
        </p:grpSpPr>
        <p:sp>
          <p:nvSpPr>
            <p:cNvPr id="632838" name="Rectangle 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2839" name="Oval 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1219200" y="5700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2841" name="Rectangle 9"/>
          <p:cNvSpPr>
            <a:spLocks noChangeArrowheads="1"/>
          </p:cNvSpPr>
          <p:nvPr/>
        </p:nvSpPr>
        <p:spPr bwMode="auto">
          <a:xfrm>
            <a:off x="1524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2842" name="Oval 10"/>
          <p:cNvSpPr>
            <a:spLocks noChangeArrowheads="1"/>
          </p:cNvSpPr>
          <p:nvPr/>
        </p:nvSpPr>
        <p:spPr bwMode="auto">
          <a:xfrm>
            <a:off x="711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2843" name="Rectangle 11"/>
          <p:cNvSpPr>
            <a:spLocks noChangeArrowheads="1"/>
          </p:cNvSpPr>
          <p:nvPr/>
        </p:nvSpPr>
        <p:spPr bwMode="auto">
          <a:xfrm>
            <a:off x="1219200" y="51673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2844" name="Oval 12"/>
          <p:cNvSpPr>
            <a:spLocks noChangeArrowheads="1"/>
          </p:cNvSpPr>
          <p:nvPr/>
        </p:nvSpPr>
        <p:spPr bwMode="auto">
          <a:xfrm>
            <a:off x="2133600" y="59674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45" name="Oval 13"/>
          <p:cNvSpPr>
            <a:spLocks noChangeArrowheads="1"/>
          </p:cNvSpPr>
          <p:nvPr/>
        </p:nvSpPr>
        <p:spPr bwMode="auto">
          <a:xfrm>
            <a:off x="21336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32846" name="Group 14"/>
          <p:cNvGrpSpPr>
            <a:grpSpLocks/>
          </p:cNvGrpSpPr>
          <p:nvPr/>
        </p:nvGrpSpPr>
        <p:grpSpPr bwMode="auto">
          <a:xfrm>
            <a:off x="152400" y="5141913"/>
            <a:ext cx="939800" cy="508000"/>
            <a:chOff x="96" y="4000"/>
            <a:chExt cx="592" cy="320"/>
          </a:xfrm>
        </p:grpSpPr>
        <p:sp>
          <p:nvSpPr>
            <p:cNvPr id="632847" name="Rectangle 15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2848" name="Oval 16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2849" name="AutoShape 17"/>
          <p:cNvSpPr>
            <a:spLocks noChangeArrowheads="1"/>
          </p:cNvSpPr>
          <p:nvPr/>
        </p:nvSpPr>
        <p:spPr bwMode="auto">
          <a:xfrm>
            <a:off x="2590800" y="51244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2850" name="AutoShape 18"/>
          <p:cNvSpPr>
            <a:spLocks noChangeArrowheads="1"/>
          </p:cNvSpPr>
          <p:nvPr/>
        </p:nvSpPr>
        <p:spPr bwMode="auto">
          <a:xfrm>
            <a:off x="2590800" y="562451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2851" name="Rectangle 19"/>
          <p:cNvSpPr>
            <a:spLocks noChangeArrowheads="1"/>
          </p:cNvSpPr>
          <p:nvPr/>
        </p:nvSpPr>
        <p:spPr bwMode="auto">
          <a:xfrm>
            <a:off x="1219200" y="45831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2852" name="Rectangle 20"/>
          <p:cNvSpPr>
            <a:spLocks noChangeArrowheads="1"/>
          </p:cNvSpPr>
          <p:nvPr/>
        </p:nvSpPr>
        <p:spPr bwMode="auto">
          <a:xfrm>
            <a:off x="152400" y="45831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2853" name="Oval 21"/>
          <p:cNvSpPr>
            <a:spLocks noChangeArrowheads="1"/>
          </p:cNvSpPr>
          <p:nvPr/>
        </p:nvSpPr>
        <p:spPr bwMode="auto">
          <a:xfrm>
            <a:off x="711200" y="48625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2854" name="Oval 22"/>
          <p:cNvSpPr>
            <a:spLocks noChangeArrowheads="1"/>
          </p:cNvSpPr>
          <p:nvPr/>
        </p:nvSpPr>
        <p:spPr bwMode="auto">
          <a:xfrm>
            <a:off x="2133600" y="48498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55" name="AutoShape 23"/>
          <p:cNvSpPr>
            <a:spLocks noChangeArrowheads="1"/>
          </p:cNvSpPr>
          <p:nvPr/>
        </p:nvSpPr>
        <p:spPr bwMode="auto">
          <a:xfrm>
            <a:off x="2590800" y="4564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2856" name="Rectangle 24"/>
          <p:cNvSpPr>
            <a:spLocks noChangeArrowheads="1"/>
          </p:cNvSpPr>
          <p:nvPr/>
        </p:nvSpPr>
        <p:spPr bwMode="auto">
          <a:xfrm>
            <a:off x="7239000" y="632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2857" name="Rectangle 25"/>
          <p:cNvSpPr>
            <a:spLocks noChangeArrowheads="1"/>
          </p:cNvSpPr>
          <p:nvPr/>
        </p:nvSpPr>
        <p:spPr bwMode="auto">
          <a:xfrm>
            <a:off x="3276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858" name="Oval 26"/>
          <p:cNvSpPr>
            <a:spLocks noChangeArrowheads="1"/>
          </p:cNvSpPr>
          <p:nvPr/>
        </p:nvSpPr>
        <p:spPr bwMode="auto">
          <a:xfrm>
            <a:off x="3871913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2859" name="Rectangle 27"/>
          <p:cNvSpPr>
            <a:spLocks noChangeArrowheads="1"/>
          </p:cNvSpPr>
          <p:nvPr/>
        </p:nvSpPr>
        <p:spPr bwMode="auto">
          <a:xfrm>
            <a:off x="32766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2860" name="Rectangle 28"/>
          <p:cNvSpPr>
            <a:spLocks noChangeArrowheads="1"/>
          </p:cNvSpPr>
          <p:nvPr/>
        </p:nvSpPr>
        <p:spPr bwMode="auto">
          <a:xfrm>
            <a:off x="3276600" y="51673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32861" name="Rectangle 29"/>
          <p:cNvSpPr>
            <a:spLocks noChangeArrowheads="1"/>
          </p:cNvSpPr>
          <p:nvPr/>
        </p:nvSpPr>
        <p:spPr bwMode="auto">
          <a:xfrm>
            <a:off x="3276600" y="4633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2862" name="Oval 30"/>
          <p:cNvSpPr>
            <a:spLocks noChangeArrowheads="1"/>
          </p:cNvSpPr>
          <p:nvPr/>
        </p:nvSpPr>
        <p:spPr bwMode="auto">
          <a:xfrm>
            <a:off x="3886200" y="4913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63" name="Oval 31"/>
          <p:cNvSpPr>
            <a:spLocks noChangeArrowheads="1"/>
          </p:cNvSpPr>
          <p:nvPr/>
        </p:nvSpPr>
        <p:spPr bwMode="auto">
          <a:xfrm>
            <a:off x="38862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32864" name="Oval 32"/>
          <p:cNvSpPr>
            <a:spLocks noChangeArrowheads="1"/>
          </p:cNvSpPr>
          <p:nvPr/>
        </p:nvSpPr>
        <p:spPr bwMode="auto">
          <a:xfrm>
            <a:off x="3886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65" name="Rectangle 33"/>
          <p:cNvSpPr>
            <a:spLocks noChangeArrowheads="1"/>
          </p:cNvSpPr>
          <p:nvPr/>
        </p:nvSpPr>
        <p:spPr bwMode="auto">
          <a:xfrm>
            <a:off x="72390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866" name="Rectangle 34"/>
          <p:cNvSpPr>
            <a:spLocks noChangeArrowheads="1"/>
          </p:cNvSpPr>
          <p:nvPr/>
        </p:nvSpPr>
        <p:spPr bwMode="auto">
          <a:xfrm>
            <a:off x="82296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2867" name="Rectangle 35"/>
          <p:cNvSpPr>
            <a:spLocks noChangeArrowheads="1"/>
          </p:cNvSpPr>
          <p:nvPr/>
        </p:nvSpPr>
        <p:spPr bwMode="auto">
          <a:xfrm>
            <a:off x="72390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868" name="Rectangle 36"/>
          <p:cNvSpPr>
            <a:spLocks noChangeArrowheads="1"/>
          </p:cNvSpPr>
          <p:nvPr/>
        </p:nvSpPr>
        <p:spPr bwMode="auto">
          <a:xfrm>
            <a:off x="82296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2869" name="Rectangle 37"/>
          <p:cNvSpPr>
            <a:spLocks noChangeArrowheads="1"/>
          </p:cNvSpPr>
          <p:nvPr/>
        </p:nvSpPr>
        <p:spPr bwMode="auto">
          <a:xfrm>
            <a:off x="72390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870" name="Rectangle 38"/>
          <p:cNvSpPr>
            <a:spLocks noChangeArrowheads="1"/>
          </p:cNvSpPr>
          <p:nvPr/>
        </p:nvSpPr>
        <p:spPr bwMode="auto">
          <a:xfrm>
            <a:off x="82296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2871" name="Rectangle 39"/>
          <p:cNvSpPr>
            <a:spLocks noChangeArrowheads="1"/>
          </p:cNvSpPr>
          <p:nvPr/>
        </p:nvSpPr>
        <p:spPr bwMode="auto">
          <a:xfrm>
            <a:off x="1219200" y="40386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2872" name="Rectangle 40"/>
          <p:cNvSpPr>
            <a:spLocks noChangeArrowheads="1"/>
          </p:cNvSpPr>
          <p:nvPr/>
        </p:nvSpPr>
        <p:spPr bwMode="auto">
          <a:xfrm>
            <a:off x="1524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2873" name="Oval 41"/>
          <p:cNvSpPr>
            <a:spLocks noChangeArrowheads="1"/>
          </p:cNvSpPr>
          <p:nvPr/>
        </p:nvSpPr>
        <p:spPr bwMode="auto">
          <a:xfrm>
            <a:off x="711200" y="4318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2874" name="Oval 42"/>
          <p:cNvSpPr>
            <a:spLocks noChangeArrowheads="1"/>
          </p:cNvSpPr>
          <p:nvPr/>
        </p:nvSpPr>
        <p:spPr bwMode="auto">
          <a:xfrm>
            <a:off x="2133600" y="43053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75" name="AutoShape 43"/>
          <p:cNvSpPr>
            <a:spLocks noChangeArrowheads="1"/>
          </p:cNvSpPr>
          <p:nvPr/>
        </p:nvSpPr>
        <p:spPr bwMode="auto">
          <a:xfrm>
            <a:off x="2590800" y="39624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2876" name="Rectangle 44"/>
          <p:cNvSpPr>
            <a:spLocks noChangeArrowheads="1"/>
          </p:cNvSpPr>
          <p:nvPr/>
        </p:nvSpPr>
        <p:spPr bwMode="auto">
          <a:xfrm>
            <a:off x="32766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2877" name="Oval 45"/>
          <p:cNvSpPr>
            <a:spLocks noChangeArrowheads="1"/>
          </p:cNvSpPr>
          <p:nvPr/>
        </p:nvSpPr>
        <p:spPr bwMode="auto">
          <a:xfrm>
            <a:off x="3886200" y="4318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78" name="Rectangle 46"/>
          <p:cNvSpPr>
            <a:spLocks noChangeArrowheads="1"/>
          </p:cNvSpPr>
          <p:nvPr/>
        </p:nvSpPr>
        <p:spPr bwMode="auto">
          <a:xfrm>
            <a:off x="1219200" y="33782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2879" name="Rectangle 47"/>
          <p:cNvSpPr>
            <a:spLocks noChangeArrowheads="1"/>
          </p:cNvSpPr>
          <p:nvPr/>
        </p:nvSpPr>
        <p:spPr bwMode="auto">
          <a:xfrm>
            <a:off x="152400" y="3378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2880" name="Oval 48"/>
          <p:cNvSpPr>
            <a:spLocks noChangeArrowheads="1"/>
          </p:cNvSpPr>
          <p:nvPr/>
        </p:nvSpPr>
        <p:spPr bwMode="auto">
          <a:xfrm>
            <a:off x="711200" y="3657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2881" name="Oval 49"/>
          <p:cNvSpPr>
            <a:spLocks noChangeArrowheads="1"/>
          </p:cNvSpPr>
          <p:nvPr/>
        </p:nvSpPr>
        <p:spPr bwMode="auto">
          <a:xfrm>
            <a:off x="2133600" y="36449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82" name="AutoShape 50"/>
          <p:cNvSpPr>
            <a:spLocks noChangeArrowheads="1"/>
          </p:cNvSpPr>
          <p:nvPr/>
        </p:nvSpPr>
        <p:spPr bwMode="auto">
          <a:xfrm>
            <a:off x="2590800" y="33020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2883" name="Rectangle 51"/>
          <p:cNvSpPr>
            <a:spLocks noChangeArrowheads="1"/>
          </p:cNvSpPr>
          <p:nvPr/>
        </p:nvSpPr>
        <p:spPr bwMode="auto">
          <a:xfrm>
            <a:off x="3276600" y="3378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2884" name="Oval 52"/>
          <p:cNvSpPr>
            <a:spLocks noChangeArrowheads="1"/>
          </p:cNvSpPr>
          <p:nvPr/>
        </p:nvSpPr>
        <p:spPr bwMode="auto">
          <a:xfrm>
            <a:off x="3886200" y="3657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85" name="Rectangle 53"/>
          <p:cNvSpPr>
            <a:spLocks noChangeArrowheads="1"/>
          </p:cNvSpPr>
          <p:nvPr/>
        </p:nvSpPr>
        <p:spPr bwMode="auto">
          <a:xfrm>
            <a:off x="1219200" y="27432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2886" name="Rectangle 54"/>
          <p:cNvSpPr>
            <a:spLocks noChangeArrowheads="1"/>
          </p:cNvSpPr>
          <p:nvPr/>
        </p:nvSpPr>
        <p:spPr bwMode="auto">
          <a:xfrm>
            <a:off x="152400" y="2743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2887" name="Oval 55"/>
          <p:cNvSpPr>
            <a:spLocks noChangeArrowheads="1"/>
          </p:cNvSpPr>
          <p:nvPr/>
        </p:nvSpPr>
        <p:spPr bwMode="auto">
          <a:xfrm>
            <a:off x="711200" y="302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2888" name="Oval 56"/>
          <p:cNvSpPr>
            <a:spLocks noChangeArrowheads="1"/>
          </p:cNvSpPr>
          <p:nvPr/>
        </p:nvSpPr>
        <p:spPr bwMode="auto">
          <a:xfrm>
            <a:off x="2133600" y="30099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89" name="AutoShape 57"/>
          <p:cNvSpPr>
            <a:spLocks noChangeArrowheads="1"/>
          </p:cNvSpPr>
          <p:nvPr/>
        </p:nvSpPr>
        <p:spPr bwMode="auto">
          <a:xfrm>
            <a:off x="2590800" y="27241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2890" name="Rectangle 58"/>
          <p:cNvSpPr>
            <a:spLocks noChangeArrowheads="1"/>
          </p:cNvSpPr>
          <p:nvPr/>
        </p:nvSpPr>
        <p:spPr bwMode="auto">
          <a:xfrm>
            <a:off x="3276600" y="2794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2891" name="Oval 59"/>
          <p:cNvSpPr>
            <a:spLocks noChangeArrowheads="1"/>
          </p:cNvSpPr>
          <p:nvPr/>
        </p:nvSpPr>
        <p:spPr bwMode="auto">
          <a:xfrm>
            <a:off x="3886200" y="3073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92" name="Rectangle 60"/>
          <p:cNvSpPr>
            <a:spLocks noChangeArrowheads="1"/>
          </p:cNvSpPr>
          <p:nvPr/>
        </p:nvSpPr>
        <p:spPr bwMode="auto">
          <a:xfrm>
            <a:off x="1219200" y="21336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2893" name="Rectangle 61"/>
          <p:cNvSpPr>
            <a:spLocks noChangeArrowheads="1"/>
          </p:cNvSpPr>
          <p:nvPr/>
        </p:nvSpPr>
        <p:spPr bwMode="auto">
          <a:xfrm>
            <a:off x="152400" y="2133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2894" name="Oval 62"/>
          <p:cNvSpPr>
            <a:spLocks noChangeArrowheads="1"/>
          </p:cNvSpPr>
          <p:nvPr/>
        </p:nvSpPr>
        <p:spPr bwMode="auto">
          <a:xfrm>
            <a:off x="711200" y="2413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2895" name="Oval 63"/>
          <p:cNvSpPr>
            <a:spLocks noChangeArrowheads="1"/>
          </p:cNvSpPr>
          <p:nvPr/>
        </p:nvSpPr>
        <p:spPr bwMode="auto">
          <a:xfrm>
            <a:off x="2133600" y="24003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96" name="AutoShape 64"/>
          <p:cNvSpPr>
            <a:spLocks noChangeArrowheads="1"/>
          </p:cNvSpPr>
          <p:nvPr/>
        </p:nvSpPr>
        <p:spPr bwMode="auto">
          <a:xfrm>
            <a:off x="2590800" y="21145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2897" name="Rectangle 65"/>
          <p:cNvSpPr>
            <a:spLocks noChangeArrowheads="1"/>
          </p:cNvSpPr>
          <p:nvPr/>
        </p:nvSpPr>
        <p:spPr bwMode="auto">
          <a:xfrm>
            <a:off x="3276600" y="2184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2898" name="Oval 66"/>
          <p:cNvSpPr>
            <a:spLocks noChangeArrowheads="1"/>
          </p:cNvSpPr>
          <p:nvPr/>
        </p:nvSpPr>
        <p:spPr bwMode="auto">
          <a:xfrm>
            <a:off x="3886200" y="2463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899" name="AutoShape 67"/>
          <p:cNvSpPr>
            <a:spLocks noChangeArrowheads="1"/>
          </p:cNvSpPr>
          <p:nvPr/>
        </p:nvSpPr>
        <p:spPr bwMode="auto">
          <a:xfrm>
            <a:off x="4343400" y="21336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2900" name="AutoShape 68"/>
          <p:cNvSpPr>
            <a:spLocks noChangeArrowheads="1"/>
          </p:cNvSpPr>
          <p:nvPr/>
        </p:nvSpPr>
        <p:spPr bwMode="auto">
          <a:xfrm>
            <a:off x="4343400" y="33020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2901" name="AutoShape 69"/>
          <p:cNvSpPr>
            <a:spLocks noChangeArrowheads="1"/>
          </p:cNvSpPr>
          <p:nvPr/>
        </p:nvSpPr>
        <p:spPr bwMode="auto">
          <a:xfrm>
            <a:off x="4343400" y="39624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2902" name="AutoShape 70"/>
          <p:cNvSpPr>
            <a:spLocks noChangeArrowheads="1"/>
          </p:cNvSpPr>
          <p:nvPr/>
        </p:nvSpPr>
        <p:spPr bwMode="auto">
          <a:xfrm>
            <a:off x="4343400" y="2743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2903" name="Rectangle 71"/>
          <p:cNvSpPr>
            <a:spLocks noChangeArrowheads="1"/>
          </p:cNvSpPr>
          <p:nvPr/>
        </p:nvSpPr>
        <p:spPr bwMode="auto">
          <a:xfrm>
            <a:off x="72390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904" name="Rectangle 72"/>
          <p:cNvSpPr>
            <a:spLocks noChangeArrowheads="1"/>
          </p:cNvSpPr>
          <p:nvPr/>
        </p:nvSpPr>
        <p:spPr bwMode="auto">
          <a:xfrm>
            <a:off x="82296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2905" name="Rectangle 73"/>
          <p:cNvSpPr>
            <a:spLocks noChangeArrowheads="1"/>
          </p:cNvSpPr>
          <p:nvPr/>
        </p:nvSpPr>
        <p:spPr bwMode="auto">
          <a:xfrm>
            <a:off x="72390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906" name="Rectangle 74"/>
          <p:cNvSpPr>
            <a:spLocks noChangeArrowheads="1"/>
          </p:cNvSpPr>
          <p:nvPr/>
        </p:nvSpPr>
        <p:spPr bwMode="auto">
          <a:xfrm>
            <a:off x="82296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2907" name="Rectangle 75"/>
          <p:cNvSpPr>
            <a:spLocks noChangeArrowheads="1"/>
          </p:cNvSpPr>
          <p:nvPr/>
        </p:nvSpPr>
        <p:spPr bwMode="auto">
          <a:xfrm>
            <a:off x="7239000" y="281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908" name="Rectangle 76"/>
          <p:cNvSpPr>
            <a:spLocks noChangeArrowheads="1"/>
          </p:cNvSpPr>
          <p:nvPr/>
        </p:nvSpPr>
        <p:spPr bwMode="auto">
          <a:xfrm>
            <a:off x="8229600" y="281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2909" name="Rectangle 77"/>
          <p:cNvSpPr>
            <a:spLocks noChangeArrowheads="1"/>
          </p:cNvSpPr>
          <p:nvPr/>
        </p:nvSpPr>
        <p:spPr bwMode="auto">
          <a:xfrm>
            <a:off x="7239000" y="2209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910" name="Rectangle 78"/>
          <p:cNvSpPr>
            <a:spLocks noChangeArrowheads="1"/>
          </p:cNvSpPr>
          <p:nvPr/>
        </p:nvSpPr>
        <p:spPr bwMode="auto">
          <a:xfrm>
            <a:off x="8229600" y="2209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2911" name="Rectangle 79"/>
          <p:cNvSpPr>
            <a:spLocks noChangeArrowheads="1"/>
          </p:cNvSpPr>
          <p:nvPr/>
        </p:nvSpPr>
        <p:spPr bwMode="auto">
          <a:xfrm>
            <a:off x="1219200" y="1549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2912" name="Rectangle 80"/>
          <p:cNvSpPr>
            <a:spLocks noChangeArrowheads="1"/>
          </p:cNvSpPr>
          <p:nvPr/>
        </p:nvSpPr>
        <p:spPr bwMode="auto">
          <a:xfrm>
            <a:off x="152400" y="154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2913" name="Oval 81"/>
          <p:cNvSpPr>
            <a:spLocks noChangeArrowheads="1"/>
          </p:cNvSpPr>
          <p:nvPr/>
        </p:nvSpPr>
        <p:spPr bwMode="auto">
          <a:xfrm>
            <a:off x="7112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2914" name="Rectangle 82"/>
          <p:cNvSpPr>
            <a:spLocks noChangeArrowheads="1"/>
          </p:cNvSpPr>
          <p:nvPr/>
        </p:nvSpPr>
        <p:spPr bwMode="auto">
          <a:xfrm>
            <a:off x="1219200" y="95726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2915" name="Oval 83"/>
          <p:cNvSpPr>
            <a:spLocks noChangeArrowheads="1"/>
          </p:cNvSpPr>
          <p:nvPr/>
        </p:nvSpPr>
        <p:spPr bwMode="auto">
          <a:xfrm>
            <a:off x="2133600" y="18161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916" name="Oval 84"/>
          <p:cNvSpPr>
            <a:spLocks noChangeArrowheads="1"/>
          </p:cNvSpPr>
          <p:nvPr/>
        </p:nvSpPr>
        <p:spPr bwMode="auto">
          <a:xfrm>
            <a:off x="2133600" y="12366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32917" name="Group 85"/>
          <p:cNvGrpSpPr>
            <a:grpSpLocks/>
          </p:cNvGrpSpPr>
          <p:nvPr/>
        </p:nvGrpSpPr>
        <p:grpSpPr bwMode="auto">
          <a:xfrm>
            <a:off x="152400" y="931863"/>
            <a:ext cx="939800" cy="508000"/>
            <a:chOff x="96" y="4000"/>
            <a:chExt cx="592" cy="320"/>
          </a:xfrm>
        </p:grpSpPr>
        <p:sp>
          <p:nvSpPr>
            <p:cNvPr id="632918" name="Rectangle 8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2919" name="Oval 8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2920" name="AutoShape 88"/>
          <p:cNvSpPr>
            <a:spLocks noChangeArrowheads="1"/>
          </p:cNvSpPr>
          <p:nvPr/>
        </p:nvSpPr>
        <p:spPr bwMode="auto">
          <a:xfrm>
            <a:off x="2590800" y="9144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2921" name="AutoShape 89"/>
          <p:cNvSpPr>
            <a:spLocks noChangeArrowheads="1"/>
          </p:cNvSpPr>
          <p:nvPr/>
        </p:nvSpPr>
        <p:spPr bwMode="auto">
          <a:xfrm>
            <a:off x="2590800" y="1473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2922" name="Rectangle 90"/>
          <p:cNvSpPr>
            <a:spLocks noChangeArrowheads="1"/>
          </p:cNvSpPr>
          <p:nvPr/>
        </p:nvSpPr>
        <p:spPr bwMode="auto">
          <a:xfrm>
            <a:off x="3276600" y="154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2923" name="Rectangle 91"/>
          <p:cNvSpPr>
            <a:spLocks noChangeArrowheads="1"/>
          </p:cNvSpPr>
          <p:nvPr/>
        </p:nvSpPr>
        <p:spPr bwMode="auto">
          <a:xfrm>
            <a:off x="3276600" y="9572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32924" name="Oval 92"/>
          <p:cNvSpPr>
            <a:spLocks noChangeArrowheads="1"/>
          </p:cNvSpPr>
          <p:nvPr/>
        </p:nvSpPr>
        <p:spPr bwMode="auto">
          <a:xfrm>
            <a:off x="3886200" y="12366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32925" name="Oval 93"/>
          <p:cNvSpPr>
            <a:spLocks noChangeArrowheads="1"/>
          </p:cNvSpPr>
          <p:nvPr/>
        </p:nvSpPr>
        <p:spPr bwMode="auto">
          <a:xfrm>
            <a:off x="38862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2926" name="AutoShape 94"/>
          <p:cNvSpPr>
            <a:spLocks noChangeArrowheads="1"/>
          </p:cNvSpPr>
          <p:nvPr/>
        </p:nvSpPr>
        <p:spPr bwMode="auto">
          <a:xfrm>
            <a:off x="4343400" y="1462088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32927" name="AutoShape 95"/>
          <p:cNvSpPr>
            <a:spLocks noChangeArrowheads="1"/>
          </p:cNvSpPr>
          <p:nvPr/>
        </p:nvSpPr>
        <p:spPr bwMode="auto">
          <a:xfrm>
            <a:off x="4343400" y="9318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32928" name="Rectangle 96"/>
          <p:cNvSpPr>
            <a:spLocks noChangeArrowheads="1"/>
          </p:cNvSpPr>
          <p:nvPr/>
        </p:nvSpPr>
        <p:spPr bwMode="auto">
          <a:xfrm>
            <a:off x="7239000" y="1600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929" name="Rectangle 97"/>
          <p:cNvSpPr>
            <a:spLocks noChangeArrowheads="1"/>
          </p:cNvSpPr>
          <p:nvPr/>
        </p:nvSpPr>
        <p:spPr bwMode="auto">
          <a:xfrm>
            <a:off x="8229600" y="1600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2930" name="Rectangle 98"/>
          <p:cNvSpPr>
            <a:spLocks noChangeArrowheads="1"/>
          </p:cNvSpPr>
          <p:nvPr/>
        </p:nvSpPr>
        <p:spPr bwMode="auto">
          <a:xfrm>
            <a:off x="7239000" y="990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2931" name="Rectangle 99"/>
          <p:cNvSpPr>
            <a:spLocks noChangeArrowheads="1"/>
          </p:cNvSpPr>
          <p:nvPr/>
        </p:nvSpPr>
        <p:spPr bwMode="auto">
          <a:xfrm>
            <a:off x="8229600" y="990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1219200" y="6335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34884" name="Oval 4"/>
          <p:cNvSpPr>
            <a:spLocks noChangeArrowheads="1"/>
          </p:cNvSpPr>
          <p:nvPr/>
        </p:nvSpPr>
        <p:spPr bwMode="auto">
          <a:xfrm>
            <a:off x="2133600" y="6615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34885" name="Group 5"/>
          <p:cNvGrpSpPr>
            <a:grpSpLocks/>
          </p:cNvGrpSpPr>
          <p:nvPr/>
        </p:nvGrpSpPr>
        <p:grpSpPr bwMode="auto">
          <a:xfrm>
            <a:off x="152400" y="6310313"/>
            <a:ext cx="939800" cy="508000"/>
            <a:chOff x="96" y="4000"/>
            <a:chExt cx="592" cy="320"/>
          </a:xfrm>
        </p:grpSpPr>
        <p:sp>
          <p:nvSpPr>
            <p:cNvPr id="634886" name="Rectangle 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4887" name="Oval 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4888" name="Rectangle 8"/>
          <p:cNvSpPr>
            <a:spLocks noChangeArrowheads="1"/>
          </p:cNvSpPr>
          <p:nvPr/>
        </p:nvSpPr>
        <p:spPr bwMode="auto">
          <a:xfrm>
            <a:off x="1219200" y="5700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4889" name="Rectangle 9"/>
          <p:cNvSpPr>
            <a:spLocks noChangeArrowheads="1"/>
          </p:cNvSpPr>
          <p:nvPr/>
        </p:nvSpPr>
        <p:spPr bwMode="auto">
          <a:xfrm>
            <a:off x="1524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4890" name="Oval 10"/>
          <p:cNvSpPr>
            <a:spLocks noChangeArrowheads="1"/>
          </p:cNvSpPr>
          <p:nvPr/>
        </p:nvSpPr>
        <p:spPr bwMode="auto">
          <a:xfrm>
            <a:off x="711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4891" name="Rectangle 11"/>
          <p:cNvSpPr>
            <a:spLocks noChangeArrowheads="1"/>
          </p:cNvSpPr>
          <p:nvPr/>
        </p:nvSpPr>
        <p:spPr bwMode="auto">
          <a:xfrm>
            <a:off x="1219200" y="51673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4892" name="Oval 12"/>
          <p:cNvSpPr>
            <a:spLocks noChangeArrowheads="1"/>
          </p:cNvSpPr>
          <p:nvPr/>
        </p:nvSpPr>
        <p:spPr bwMode="auto">
          <a:xfrm>
            <a:off x="2133600" y="59674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893" name="Oval 13"/>
          <p:cNvSpPr>
            <a:spLocks noChangeArrowheads="1"/>
          </p:cNvSpPr>
          <p:nvPr/>
        </p:nvSpPr>
        <p:spPr bwMode="auto">
          <a:xfrm>
            <a:off x="21336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34894" name="Group 14"/>
          <p:cNvGrpSpPr>
            <a:grpSpLocks/>
          </p:cNvGrpSpPr>
          <p:nvPr/>
        </p:nvGrpSpPr>
        <p:grpSpPr bwMode="auto">
          <a:xfrm>
            <a:off x="152400" y="5141913"/>
            <a:ext cx="939800" cy="508000"/>
            <a:chOff x="96" y="4000"/>
            <a:chExt cx="592" cy="320"/>
          </a:xfrm>
        </p:grpSpPr>
        <p:sp>
          <p:nvSpPr>
            <p:cNvPr id="634895" name="Rectangle 15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4896" name="Oval 16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4897" name="AutoShape 17"/>
          <p:cNvSpPr>
            <a:spLocks noChangeArrowheads="1"/>
          </p:cNvSpPr>
          <p:nvPr/>
        </p:nvSpPr>
        <p:spPr bwMode="auto">
          <a:xfrm>
            <a:off x="2590800" y="51244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4898" name="AutoShape 18"/>
          <p:cNvSpPr>
            <a:spLocks noChangeArrowheads="1"/>
          </p:cNvSpPr>
          <p:nvPr/>
        </p:nvSpPr>
        <p:spPr bwMode="auto">
          <a:xfrm>
            <a:off x="2590800" y="562451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4899" name="Rectangle 19"/>
          <p:cNvSpPr>
            <a:spLocks noChangeArrowheads="1"/>
          </p:cNvSpPr>
          <p:nvPr/>
        </p:nvSpPr>
        <p:spPr bwMode="auto">
          <a:xfrm>
            <a:off x="1219200" y="45831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4900" name="Rectangle 20"/>
          <p:cNvSpPr>
            <a:spLocks noChangeArrowheads="1"/>
          </p:cNvSpPr>
          <p:nvPr/>
        </p:nvSpPr>
        <p:spPr bwMode="auto">
          <a:xfrm>
            <a:off x="152400" y="45831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4901" name="Oval 21"/>
          <p:cNvSpPr>
            <a:spLocks noChangeArrowheads="1"/>
          </p:cNvSpPr>
          <p:nvPr/>
        </p:nvSpPr>
        <p:spPr bwMode="auto">
          <a:xfrm>
            <a:off x="711200" y="48625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4902" name="Oval 22"/>
          <p:cNvSpPr>
            <a:spLocks noChangeArrowheads="1"/>
          </p:cNvSpPr>
          <p:nvPr/>
        </p:nvSpPr>
        <p:spPr bwMode="auto">
          <a:xfrm>
            <a:off x="2133600" y="48498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03" name="AutoShape 23"/>
          <p:cNvSpPr>
            <a:spLocks noChangeArrowheads="1"/>
          </p:cNvSpPr>
          <p:nvPr/>
        </p:nvSpPr>
        <p:spPr bwMode="auto">
          <a:xfrm>
            <a:off x="2590800" y="4564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4904" name="Rectangle 24"/>
          <p:cNvSpPr>
            <a:spLocks noChangeArrowheads="1"/>
          </p:cNvSpPr>
          <p:nvPr/>
        </p:nvSpPr>
        <p:spPr bwMode="auto">
          <a:xfrm>
            <a:off x="7239000" y="632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05" name="Rectangle 25"/>
          <p:cNvSpPr>
            <a:spLocks noChangeArrowheads="1"/>
          </p:cNvSpPr>
          <p:nvPr/>
        </p:nvSpPr>
        <p:spPr bwMode="auto">
          <a:xfrm>
            <a:off x="3276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06" name="Oval 26"/>
          <p:cNvSpPr>
            <a:spLocks noChangeArrowheads="1"/>
          </p:cNvSpPr>
          <p:nvPr/>
        </p:nvSpPr>
        <p:spPr bwMode="auto">
          <a:xfrm>
            <a:off x="3871913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07" name="Rectangle 27"/>
          <p:cNvSpPr>
            <a:spLocks noChangeArrowheads="1"/>
          </p:cNvSpPr>
          <p:nvPr/>
        </p:nvSpPr>
        <p:spPr bwMode="auto">
          <a:xfrm>
            <a:off x="32766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4908" name="Rectangle 28"/>
          <p:cNvSpPr>
            <a:spLocks noChangeArrowheads="1"/>
          </p:cNvSpPr>
          <p:nvPr/>
        </p:nvSpPr>
        <p:spPr bwMode="auto">
          <a:xfrm>
            <a:off x="3276600" y="51673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34909" name="Rectangle 29"/>
          <p:cNvSpPr>
            <a:spLocks noChangeArrowheads="1"/>
          </p:cNvSpPr>
          <p:nvPr/>
        </p:nvSpPr>
        <p:spPr bwMode="auto">
          <a:xfrm>
            <a:off x="3276600" y="4633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4910" name="Oval 30"/>
          <p:cNvSpPr>
            <a:spLocks noChangeArrowheads="1"/>
          </p:cNvSpPr>
          <p:nvPr/>
        </p:nvSpPr>
        <p:spPr bwMode="auto">
          <a:xfrm>
            <a:off x="3886200" y="4913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11" name="Oval 31"/>
          <p:cNvSpPr>
            <a:spLocks noChangeArrowheads="1"/>
          </p:cNvSpPr>
          <p:nvPr/>
        </p:nvSpPr>
        <p:spPr bwMode="auto">
          <a:xfrm>
            <a:off x="38862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34912" name="Oval 32"/>
          <p:cNvSpPr>
            <a:spLocks noChangeArrowheads="1"/>
          </p:cNvSpPr>
          <p:nvPr/>
        </p:nvSpPr>
        <p:spPr bwMode="auto">
          <a:xfrm>
            <a:off x="3886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13" name="Rectangle 33"/>
          <p:cNvSpPr>
            <a:spLocks noChangeArrowheads="1"/>
          </p:cNvSpPr>
          <p:nvPr/>
        </p:nvSpPr>
        <p:spPr bwMode="auto">
          <a:xfrm>
            <a:off x="72390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14" name="Rectangle 34"/>
          <p:cNvSpPr>
            <a:spLocks noChangeArrowheads="1"/>
          </p:cNvSpPr>
          <p:nvPr/>
        </p:nvSpPr>
        <p:spPr bwMode="auto">
          <a:xfrm>
            <a:off x="82296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15" name="Rectangle 35"/>
          <p:cNvSpPr>
            <a:spLocks noChangeArrowheads="1"/>
          </p:cNvSpPr>
          <p:nvPr/>
        </p:nvSpPr>
        <p:spPr bwMode="auto">
          <a:xfrm>
            <a:off x="72390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16" name="Rectangle 36"/>
          <p:cNvSpPr>
            <a:spLocks noChangeArrowheads="1"/>
          </p:cNvSpPr>
          <p:nvPr/>
        </p:nvSpPr>
        <p:spPr bwMode="auto">
          <a:xfrm>
            <a:off x="82296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17" name="Rectangle 37"/>
          <p:cNvSpPr>
            <a:spLocks noChangeArrowheads="1"/>
          </p:cNvSpPr>
          <p:nvPr/>
        </p:nvSpPr>
        <p:spPr bwMode="auto">
          <a:xfrm>
            <a:off x="72390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18" name="Rectangle 38"/>
          <p:cNvSpPr>
            <a:spLocks noChangeArrowheads="1"/>
          </p:cNvSpPr>
          <p:nvPr/>
        </p:nvSpPr>
        <p:spPr bwMode="auto">
          <a:xfrm>
            <a:off x="82296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19" name="Rectangle 39"/>
          <p:cNvSpPr>
            <a:spLocks noChangeArrowheads="1"/>
          </p:cNvSpPr>
          <p:nvPr/>
        </p:nvSpPr>
        <p:spPr bwMode="auto">
          <a:xfrm>
            <a:off x="1219200" y="40386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4920" name="Rectangle 40"/>
          <p:cNvSpPr>
            <a:spLocks noChangeArrowheads="1"/>
          </p:cNvSpPr>
          <p:nvPr/>
        </p:nvSpPr>
        <p:spPr bwMode="auto">
          <a:xfrm>
            <a:off x="1524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4921" name="Oval 41"/>
          <p:cNvSpPr>
            <a:spLocks noChangeArrowheads="1"/>
          </p:cNvSpPr>
          <p:nvPr/>
        </p:nvSpPr>
        <p:spPr bwMode="auto">
          <a:xfrm>
            <a:off x="711200" y="4318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4922" name="Oval 42"/>
          <p:cNvSpPr>
            <a:spLocks noChangeArrowheads="1"/>
          </p:cNvSpPr>
          <p:nvPr/>
        </p:nvSpPr>
        <p:spPr bwMode="auto">
          <a:xfrm>
            <a:off x="2133600" y="43053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23" name="AutoShape 43"/>
          <p:cNvSpPr>
            <a:spLocks noChangeArrowheads="1"/>
          </p:cNvSpPr>
          <p:nvPr/>
        </p:nvSpPr>
        <p:spPr bwMode="auto">
          <a:xfrm>
            <a:off x="2590800" y="39624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4924" name="Rectangle 44"/>
          <p:cNvSpPr>
            <a:spLocks noChangeArrowheads="1"/>
          </p:cNvSpPr>
          <p:nvPr/>
        </p:nvSpPr>
        <p:spPr bwMode="auto">
          <a:xfrm>
            <a:off x="32766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4925" name="Oval 45"/>
          <p:cNvSpPr>
            <a:spLocks noChangeArrowheads="1"/>
          </p:cNvSpPr>
          <p:nvPr/>
        </p:nvSpPr>
        <p:spPr bwMode="auto">
          <a:xfrm>
            <a:off x="3886200" y="4318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26" name="Rectangle 46"/>
          <p:cNvSpPr>
            <a:spLocks noChangeArrowheads="1"/>
          </p:cNvSpPr>
          <p:nvPr/>
        </p:nvSpPr>
        <p:spPr bwMode="auto">
          <a:xfrm>
            <a:off x="1219200" y="33782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4927" name="Rectangle 47"/>
          <p:cNvSpPr>
            <a:spLocks noChangeArrowheads="1"/>
          </p:cNvSpPr>
          <p:nvPr/>
        </p:nvSpPr>
        <p:spPr bwMode="auto">
          <a:xfrm>
            <a:off x="152400" y="3378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4928" name="Oval 48"/>
          <p:cNvSpPr>
            <a:spLocks noChangeArrowheads="1"/>
          </p:cNvSpPr>
          <p:nvPr/>
        </p:nvSpPr>
        <p:spPr bwMode="auto">
          <a:xfrm>
            <a:off x="711200" y="3657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4929" name="Oval 49"/>
          <p:cNvSpPr>
            <a:spLocks noChangeArrowheads="1"/>
          </p:cNvSpPr>
          <p:nvPr/>
        </p:nvSpPr>
        <p:spPr bwMode="auto">
          <a:xfrm>
            <a:off x="2133600" y="36449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30" name="AutoShape 50"/>
          <p:cNvSpPr>
            <a:spLocks noChangeArrowheads="1"/>
          </p:cNvSpPr>
          <p:nvPr/>
        </p:nvSpPr>
        <p:spPr bwMode="auto">
          <a:xfrm>
            <a:off x="2590800" y="33020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4931" name="Rectangle 51"/>
          <p:cNvSpPr>
            <a:spLocks noChangeArrowheads="1"/>
          </p:cNvSpPr>
          <p:nvPr/>
        </p:nvSpPr>
        <p:spPr bwMode="auto">
          <a:xfrm>
            <a:off x="3276600" y="3378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4932" name="Oval 52"/>
          <p:cNvSpPr>
            <a:spLocks noChangeArrowheads="1"/>
          </p:cNvSpPr>
          <p:nvPr/>
        </p:nvSpPr>
        <p:spPr bwMode="auto">
          <a:xfrm>
            <a:off x="3886200" y="3657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33" name="Rectangle 53"/>
          <p:cNvSpPr>
            <a:spLocks noChangeArrowheads="1"/>
          </p:cNvSpPr>
          <p:nvPr/>
        </p:nvSpPr>
        <p:spPr bwMode="auto">
          <a:xfrm>
            <a:off x="1219200" y="27432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4934" name="Rectangle 54"/>
          <p:cNvSpPr>
            <a:spLocks noChangeArrowheads="1"/>
          </p:cNvSpPr>
          <p:nvPr/>
        </p:nvSpPr>
        <p:spPr bwMode="auto">
          <a:xfrm>
            <a:off x="152400" y="2743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4935" name="Oval 55"/>
          <p:cNvSpPr>
            <a:spLocks noChangeArrowheads="1"/>
          </p:cNvSpPr>
          <p:nvPr/>
        </p:nvSpPr>
        <p:spPr bwMode="auto">
          <a:xfrm>
            <a:off x="711200" y="3022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4936" name="Oval 56"/>
          <p:cNvSpPr>
            <a:spLocks noChangeArrowheads="1"/>
          </p:cNvSpPr>
          <p:nvPr/>
        </p:nvSpPr>
        <p:spPr bwMode="auto">
          <a:xfrm>
            <a:off x="2133600" y="30099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37" name="AutoShape 57"/>
          <p:cNvSpPr>
            <a:spLocks noChangeArrowheads="1"/>
          </p:cNvSpPr>
          <p:nvPr/>
        </p:nvSpPr>
        <p:spPr bwMode="auto">
          <a:xfrm>
            <a:off x="2590800" y="27241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4938" name="Rectangle 58"/>
          <p:cNvSpPr>
            <a:spLocks noChangeArrowheads="1"/>
          </p:cNvSpPr>
          <p:nvPr/>
        </p:nvSpPr>
        <p:spPr bwMode="auto">
          <a:xfrm>
            <a:off x="3276600" y="2794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4939" name="Oval 59"/>
          <p:cNvSpPr>
            <a:spLocks noChangeArrowheads="1"/>
          </p:cNvSpPr>
          <p:nvPr/>
        </p:nvSpPr>
        <p:spPr bwMode="auto">
          <a:xfrm>
            <a:off x="3886200" y="3073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40" name="Rectangle 60"/>
          <p:cNvSpPr>
            <a:spLocks noChangeArrowheads="1"/>
          </p:cNvSpPr>
          <p:nvPr/>
        </p:nvSpPr>
        <p:spPr bwMode="auto">
          <a:xfrm>
            <a:off x="1219200" y="21336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4941" name="Rectangle 61"/>
          <p:cNvSpPr>
            <a:spLocks noChangeArrowheads="1"/>
          </p:cNvSpPr>
          <p:nvPr/>
        </p:nvSpPr>
        <p:spPr bwMode="auto">
          <a:xfrm>
            <a:off x="152400" y="2133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4942" name="Oval 62"/>
          <p:cNvSpPr>
            <a:spLocks noChangeArrowheads="1"/>
          </p:cNvSpPr>
          <p:nvPr/>
        </p:nvSpPr>
        <p:spPr bwMode="auto">
          <a:xfrm>
            <a:off x="711200" y="2413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4943" name="Oval 63"/>
          <p:cNvSpPr>
            <a:spLocks noChangeArrowheads="1"/>
          </p:cNvSpPr>
          <p:nvPr/>
        </p:nvSpPr>
        <p:spPr bwMode="auto">
          <a:xfrm>
            <a:off x="2133600" y="24003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44" name="AutoShape 64"/>
          <p:cNvSpPr>
            <a:spLocks noChangeArrowheads="1"/>
          </p:cNvSpPr>
          <p:nvPr/>
        </p:nvSpPr>
        <p:spPr bwMode="auto">
          <a:xfrm>
            <a:off x="2590800" y="21145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4945" name="Rectangle 65"/>
          <p:cNvSpPr>
            <a:spLocks noChangeArrowheads="1"/>
          </p:cNvSpPr>
          <p:nvPr/>
        </p:nvSpPr>
        <p:spPr bwMode="auto">
          <a:xfrm>
            <a:off x="3276600" y="2184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4946" name="Oval 66"/>
          <p:cNvSpPr>
            <a:spLocks noChangeArrowheads="1"/>
          </p:cNvSpPr>
          <p:nvPr/>
        </p:nvSpPr>
        <p:spPr bwMode="auto">
          <a:xfrm>
            <a:off x="3886200" y="2463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47" name="AutoShape 67"/>
          <p:cNvSpPr>
            <a:spLocks noChangeArrowheads="1"/>
          </p:cNvSpPr>
          <p:nvPr/>
        </p:nvSpPr>
        <p:spPr bwMode="auto">
          <a:xfrm>
            <a:off x="4343400" y="21336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4948" name="AutoShape 68"/>
          <p:cNvSpPr>
            <a:spLocks noChangeArrowheads="1"/>
          </p:cNvSpPr>
          <p:nvPr/>
        </p:nvSpPr>
        <p:spPr bwMode="auto">
          <a:xfrm>
            <a:off x="4343400" y="33020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4949" name="AutoShape 69"/>
          <p:cNvSpPr>
            <a:spLocks noChangeArrowheads="1"/>
          </p:cNvSpPr>
          <p:nvPr/>
        </p:nvSpPr>
        <p:spPr bwMode="auto">
          <a:xfrm>
            <a:off x="4343400" y="39624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4950" name="AutoShape 70"/>
          <p:cNvSpPr>
            <a:spLocks noChangeArrowheads="1"/>
          </p:cNvSpPr>
          <p:nvPr/>
        </p:nvSpPr>
        <p:spPr bwMode="auto">
          <a:xfrm>
            <a:off x="4343400" y="2743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4951" name="Rectangle 71"/>
          <p:cNvSpPr>
            <a:spLocks noChangeArrowheads="1"/>
          </p:cNvSpPr>
          <p:nvPr/>
        </p:nvSpPr>
        <p:spPr bwMode="auto">
          <a:xfrm>
            <a:off x="72390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52" name="Rectangle 72"/>
          <p:cNvSpPr>
            <a:spLocks noChangeArrowheads="1"/>
          </p:cNvSpPr>
          <p:nvPr/>
        </p:nvSpPr>
        <p:spPr bwMode="auto">
          <a:xfrm>
            <a:off x="82296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53" name="Rectangle 73"/>
          <p:cNvSpPr>
            <a:spLocks noChangeArrowheads="1"/>
          </p:cNvSpPr>
          <p:nvPr/>
        </p:nvSpPr>
        <p:spPr bwMode="auto">
          <a:xfrm>
            <a:off x="72390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54" name="Rectangle 74"/>
          <p:cNvSpPr>
            <a:spLocks noChangeArrowheads="1"/>
          </p:cNvSpPr>
          <p:nvPr/>
        </p:nvSpPr>
        <p:spPr bwMode="auto">
          <a:xfrm>
            <a:off x="82296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55" name="Rectangle 75"/>
          <p:cNvSpPr>
            <a:spLocks noChangeArrowheads="1"/>
          </p:cNvSpPr>
          <p:nvPr/>
        </p:nvSpPr>
        <p:spPr bwMode="auto">
          <a:xfrm>
            <a:off x="7239000" y="281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56" name="Rectangle 76"/>
          <p:cNvSpPr>
            <a:spLocks noChangeArrowheads="1"/>
          </p:cNvSpPr>
          <p:nvPr/>
        </p:nvSpPr>
        <p:spPr bwMode="auto">
          <a:xfrm>
            <a:off x="8229600" y="281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57" name="Rectangle 77"/>
          <p:cNvSpPr>
            <a:spLocks noChangeArrowheads="1"/>
          </p:cNvSpPr>
          <p:nvPr/>
        </p:nvSpPr>
        <p:spPr bwMode="auto">
          <a:xfrm>
            <a:off x="7239000" y="2209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58" name="Rectangle 78"/>
          <p:cNvSpPr>
            <a:spLocks noChangeArrowheads="1"/>
          </p:cNvSpPr>
          <p:nvPr/>
        </p:nvSpPr>
        <p:spPr bwMode="auto">
          <a:xfrm>
            <a:off x="8229600" y="2209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59" name="Rectangle 79"/>
          <p:cNvSpPr>
            <a:spLocks noChangeArrowheads="1"/>
          </p:cNvSpPr>
          <p:nvPr/>
        </p:nvSpPr>
        <p:spPr bwMode="auto">
          <a:xfrm>
            <a:off x="1219200" y="1549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4960" name="Rectangle 80"/>
          <p:cNvSpPr>
            <a:spLocks noChangeArrowheads="1"/>
          </p:cNvSpPr>
          <p:nvPr/>
        </p:nvSpPr>
        <p:spPr bwMode="auto">
          <a:xfrm>
            <a:off x="152400" y="154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4961" name="Oval 81"/>
          <p:cNvSpPr>
            <a:spLocks noChangeArrowheads="1"/>
          </p:cNvSpPr>
          <p:nvPr/>
        </p:nvSpPr>
        <p:spPr bwMode="auto">
          <a:xfrm>
            <a:off x="7112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4962" name="Rectangle 82"/>
          <p:cNvSpPr>
            <a:spLocks noChangeArrowheads="1"/>
          </p:cNvSpPr>
          <p:nvPr/>
        </p:nvSpPr>
        <p:spPr bwMode="auto">
          <a:xfrm>
            <a:off x="1219200" y="95726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4963" name="Oval 83"/>
          <p:cNvSpPr>
            <a:spLocks noChangeArrowheads="1"/>
          </p:cNvSpPr>
          <p:nvPr/>
        </p:nvSpPr>
        <p:spPr bwMode="auto">
          <a:xfrm>
            <a:off x="2133600" y="18161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64" name="Oval 84"/>
          <p:cNvSpPr>
            <a:spLocks noChangeArrowheads="1"/>
          </p:cNvSpPr>
          <p:nvPr/>
        </p:nvSpPr>
        <p:spPr bwMode="auto">
          <a:xfrm>
            <a:off x="2133600" y="12366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34965" name="Group 85"/>
          <p:cNvGrpSpPr>
            <a:grpSpLocks/>
          </p:cNvGrpSpPr>
          <p:nvPr/>
        </p:nvGrpSpPr>
        <p:grpSpPr bwMode="auto">
          <a:xfrm>
            <a:off x="152400" y="931863"/>
            <a:ext cx="939800" cy="508000"/>
            <a:chOff x="96" y="4000"/>
            <a:chExt cx="592" cy="320"/>
          </a:xfrm>
        </p:grpSpPr>
        <p:sp>
          <p:nvSpPr>
            <p:cNvPr id="634966" name="Rectangle 8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4967" name="Oval 8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4968" name="AutoShape 88"/>
          <p:cNvSpPr>
            <a:spLocks noChangeArrowheads="1"/>
          </p:cNvSpPr>
          <p:nvPr/>
        </p:nvSpPr>
        <p:spPr bwMode="auto">
          <a:xfrm>
            <a:off x="2590800" y="9144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4969" name="AutoShape 89"/>
          <p:cNvSpPr>
            <a:spLocks noChangeArrowheads="1"/>
          </p:cNvSpPr>
          <p:nvPr/>
        </p:nvSpPr>
        <p:spPr bwMode="auto">
          <a:xfrm>
            <a:off x="2590800" y="1473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4970" name="Rectangle 90"/>
          <p:cNvSpPr>
            <a:spLocks noChangeArrowheads="1"/>
          </p:cNvSpPr>
          <p:nvPr/>
        </p:nvSpPr>
        <p:spPr bwMode="auto">
          <a:xfrm>
            <a:off x="3276600" y="154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4971" name="Rectangle 91"/>
          <p:cNvSpPr>
            <a:spLocks noChangeArrowheads="1"/>
          </p:cNvSpPr>
          <p:nvPr/>
        </p:nvSpPr>
        <p:spPr bwMode="auto">
          <a:xfrm>
            <a:off x="3276600" y="9572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34972" name="Oval 92"/>
          <p:cNvSpPr>
            <a:spLocks noChangeArrowheads="1"/>
          </p:cNvSpPr>
          <p:nvPr/>
        </p:nvSpPr>
        <p:spPr bwMode="auto">
          <a:xfrm>
            <a:off x="3886200" y="12366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34973" name="Oval 93"/>
          <p:cNvSpPr>
            <a:spLocks noChangeArrowheads="1"/>
          </p:cNvSpPr>
          <p:nvPr/>
        </p:nvSpPr>
        <p:spPr bwMode="auto">
          <a:xfrm>
            <a:off x="38862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4974" name="AutoShape 94"/>
          <p:cNvSpPr>
            <a:spLocks noChangeArrowheads="1"/>
          </p:cNvSpPr>
          <p:nvPr/>
        </p:nvSpPr>
        <p:spPr bwMode="auto">
          <a:xfrm>
            <a:off x="4343400" y="1462088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34975" name="AutoShape 95"/>
          <p:cNvSpPr>
            <a:spLocks noChangeArrowheads="1"/>
          </p:cNvSpPr>
          <p:nvPr/>
        </p:nvSpPr>
        <p:spPr bwMode="auto">
          <a:xfrm>
            <a:off x="4343400" y="9318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34976" name="Rectangle 96"/>
          <p:cNvSpPr>
            <a:spLocks noChangeArrowheads="1"/>
          </p:cNvSpPr>
          <p:nvPr/>
        </p:nvSpPr>
        <p:spPr bwMode="auto">
          <a:xfrm>
            <a:off x="7239000" y="1600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77" name="Rectangle 97"/>
          <p:cNvSpPr>
            <a:spLocks noChangeArrowheads="1"/>
          </p:cNvSpPr>
          <p:nvPr/>
        </p:nvSpPr>
        <p:spPr bwMode="auto">
          <a:xfrm>
            <a:off x="8229600" y="1600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78" name="Rectangle 98"/>
          <p:cNvSpPr>
            <a:spLocks noChangeArrowheads="1"/>
          </p:cNvSpPr>
          <p:nvPr/>
        </p:nvSpPr>
        <p:spPr bwMode="auto">
          <a:xfrm>
            <a:off x="7239000" y="990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4979" name="Rectangle 99"/>
          <p:cNvSpPr>
            <a:spLocks noChangeArrowheads="1"/>
          </p:cNvSpPr>
          <p:nvPr/>
        </p:nvSpPr>
        <p:spPr bwMode="auto">
          <a:xfrm>
            <a:off x="8229600" y="990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4980" name="Oval 100"/>
          <p:cNvSpPr>
            <a:spLocks noChangeArrowheads="1"/>
          </p:cNvSpPr>
          <p:nvPr/>
        </p:nvSpPr>
        <p:spPr bwMode="auto">
          <a:xfrm>
            <a:off x="7772400" y="5943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81" name="Oval 101"/>
          <p:cNvSpPr>
            <a:spLocks noChangeArrowheads="1"/>
          </p:cNvSpPr>
          <p:nvPr/>
        </p:nvSpPr>
        <p:spPr bwMode="auto">
          <a:xfrm>
            <a:off x="7772400" y="5410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82" name="Oval 102"/>
          <p:cNvSpPr>
            <a:spLocks noChangeArrowheads="1"/>
          </p:cNvSpPr>
          <p:nvPr/>
        </p:nvSpPr>
        <p:spPr bwMode="auto">
          <a:xfrm>
            <a:off x="7772400" y="4876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83" name="Oval 103"/>
          <p:cNvSpPr>
            <a:spLocks noChangeArrowheads="1"/>
          </p:cNvSpPr>
          <p:nvPr/>
        </p:nvSpPr>
        <p:spPr bwMode="auto">
          <a:xfrm>
            <a:off x="7772400" y="4267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84" name="Oval 104"/>
          <p:cNvSpPr>
            <a:spLocks noChangeArrowheads="1"/>
          </p:cNvSpPr>
          <p:nvPr/>
        </p:nvSpPr>
        <p:spPr bwMode="auto">
          <a:xfrm>
            <a:off x="7772400" y="3733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85" name="Oval 105"/>
          <p:cNvSpPr>
            <a:spLocks noChangeArrowheads="1"/>
          </p:cNvSpPr>
          <p:nvPr/>
        </p:nvSpPr>
        <p:spPr bwMode="auto">
          <a:xfrm>
            <a:off x="7772400" y="3048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86" name="Oval 106"/>
          <p:cNvSpPr>
            <a:spLocks noChangeArrowheads="1"/>
          </p:cNvSpPr>
          <p:nvPr/>
        </p:nvSpPr>
        <p:spPr bwMode="auto">
          <a:xfrm>
            <a:off x="7772400" y="2438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87" name="Oval 107"/>
          <p:cNvSpPr>
            <a:spLocks noChangeArrowheads="1"/>
          </p:cNvSpPr>
          <p:nvPr/>
        </p:nvSpPr>
        <p:spPr bwMode="auto">
          <a:xfrm>
            <a:off x="7772400" y="1905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88" name="Oval 108"/>
          <p:cNvSpPr>
            <a:spLocks noChangeArrowheads="1"/>
          </p:cNvSpPr>
          <p:nvPr/>
        </p:nvSpPr>
        <p:spPr bwMode="auto">
          <a:xfrm>
            <a:off x="7772400" y="1295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4989" name="Oval 109"/>
          <p:cNvSpPr>
            <a:spLocks noChangeArrowheads="1"/>
          </p:cNvSpPr>
          <p:nvPr/>
        </p:nvSpPr>
        <p:spPr bwMode="auto">
          <a:xfrm>
            <a:off x="77724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36931" name="Rectangle 3"/>
          <p:cNvSpPr>
            <a:spLocks noChangeArrowheads="1"/>
          </p:cNvSpPr>
          <p:nvPr/>
        </p:nvSpPr>
        <p:spPr bwMode="auto">
          <a:xfrm>
            <a:off x="1219200" y="6335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36932" name="Oval 4"/>
          <p:cNvSpPr>
            <a:spLocks noChangeArrowheads="1"/>
          </p:cNvSpPr>
          <p:nvPr/>
        </p:nvSpPr>
        <p:spPr bwMode="auto">
          <a:xfrm>
            <a:off x="2133600" y="6615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36933" name="Group 5"/>
          <p:cNvGrpSpPr>
            <a:grpSpLocks/>
          </p:cNvGrpSpPr>
          <p:nvPr/>
        </p:nvGrpSpPr>
        <p:grpSpPr bwMode="auto">
          <a:xfrm>
            <a:off x="152400" y="6310313"/>
            <a:ext cx="939800" cy="508000"/>
            <a:chOff x="96" y="4000"/>
            <a:chExt cx="592" cy="320"/>
          </a:xfrm>
        </p:grpSpPr>
        <p:sp>
          <p:nvSpPr>
            <p:cNvPr id="636934" name="Rectangle 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6935" name="Oval 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6936" name="Rectangle 8"/>
          <p:cNvSpPr>
            <a:spLocks noChangeArrowheads="1"/>
          </p:cNvSpPr>
          <p:nvPr/>
        </p:nvSpPr>
        <p:spPr bwMode="auto">
          <a:xfrm>
            <a:off x="1219200" y="5700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6937" name="Rectangle 9"/>
          <p:cNvSpPr>
            <a:spLocks noChangeArrowheads="1"/>
          </p:cNvSpPr>
          <p:nvPr/>
        </p:nvSpPr>
        <p:spPr bwMode="auto">
          <a:xfrm>
            <a:off x="1524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6938" name="Oval 10"/>
          <p:cNvSpPr>
            <a:spLocks noChangeArrowheads="1"/>
          </p:cNvSpPr>
          <p:nvPr/>
        </p:nvSpPr>
        <p:spPr bwMode="auto">
          <a:xfrm>
            <a:off x="711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6939" name="Rectangle 11"/>
          <p:cNvSpPr>
            <a:spLocks noChangeArrowheads="1"/>
          </p:cNvSpPr>
          <p:nvPr/>
        </p:nvSpPr>
        <p:spPr bwMode="auto">
          <a:xfrm>
            <a:off x="1219200" y="51673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6940" name="Oval 12"/>
          <p:cNvSpPr>
            <a:spLocks noChangeArrowheads="1"/>
          </p:cNvSpPr>
          <p:nvPr/>
        </p:nvSpPr>
        <p:spPr bwMode="auto">
          <a:xfrm>
            <a:off x="2133600" y="59674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41" name="Oval 13"/>
          <p:cNvSpPr>
            <a:spLocks noChangeArrowheads="1"/>
          </p:cNvSpPr>
          <p:nvPr/>
        </p:nvSpPr>
        <p:spPr bwMode="auto">
          <a:xfrm>
            <a:off x="21336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36942" name="Group 14"/>
          <p:cNvGrpSpPr>
            <a:grpSpLocks/>
          </p:cNvGrpSpPr>
          <p:nvPr/>
        </p:nvGrpSpPr>
        <p:grpSpPr bwMode="auto">
          <a:xfrm>
            <a:off x="152400" y="5141913"/>
            <a:ext cx="939800" cy="508000"/>
            <a:chOff x="96" y="4000"/>
            <a:chExt cx="592" cy="320"/>
          </a:xfrm>
        </p:grpSpPr>
        <p:sp>
          <p:nvSpPr>
            <p:cNvPr id="636943" name="Rectangle 15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6944" name="Oval 16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6945" name="AutoShape 17"/>
          <p:cNvSpPr>
            <a:spLocks noChangeArrowheads="1"/>
          </p:cNvSpPr>
          <p:nvPr/>
        </p:nvSpPr>
        <p:spPr bwMode="auto">
          <a:xfrm>
            <a:off x="2590800" y="51244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6946" name="AutoShape 18"/>
          <p:cNvSpPr>
            <a:spLocks noChangeArrowheads="1"/>
          </p:cNvSpPr>
          <p:nvPr/>
        </p:nvSpPr>
        <p:spPr bwMode="auto">
          <a:xfrm>
            <a:off x="2590800" y="562451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6947" name="Rectangle 19"/>
          <p:cNvSpPr>
            <a:spLocks noChangeArrowheads="1"/>
          </p:cNvSpPr>
          <p:nvPr/>
        </p:nvSpPr>
        <p:spPr bwMode="auto">
          <a:xfrm>
            <a:off x="1219200" y="45831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6948" name="Rectangle 20"/>
          <p:cNvSpPr>
            <a:spLocks noChangeArrowheads="1"/>
          </p:cNvSpPr>
          <p:nvPr/>
        </p:nvSpPr>
        <p:spPr bwMode="auto">
          <a:xfrm>
            <a:off x="152400" y="45831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6949" name="Oval 21"/>
          <p:cNvSpPr>
            <a:spLocks noChangeArrowheads="1"/>
          </p:cNvSpPr>
          <p:nvPr/>
        </p:nvSpPr>
        <p:spPr bwMode="auto">
          <a:xfrm>
            <a:off x="711200" y="48625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6950" name="Oval 22"/>
          <p:cNvSpPr>
            <a:spLocks noChangeArrowheads="1"/>
          </p:cNvSpPr>
          <p:nvPr/>
        </p:nvSpPr>
        <p:spPr bwMode="auto">
          <a:xfrm>
            <a:off x="2133600" y="48498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51" name="AutoShape 23"/>
          <p:cNvSpPr>
            <a:spLocks noChangeArrowheads="1"/>
          </p:cNvSpPr>
          <p:nvPr/>
        </p:nvSpPr>
        <p:spPr bwMode="auto">
          <a:xfrm>
            <a:off x="2590800" y="4564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6952" name="Rectangle 24"/>
          <p:cNvSpPr>
            <a:spLocks noChangeArrowheads="1"/>
          </p:cNvSpPr>
          <p:nvPr/>
        </p:nvSpPr>
        <p:spPr bwMode="auto">
          <a:xfrm>
            <a:off x="5029200" y="632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6953" name="Rectangle 25"/>
          <p:cNvSpPr>
            <a:spLocks noChangeArrowheads="1"/>
          </p:cNvSpPr>
          <p:nvPr/>
        </p:nvSpPr>
        <p:spPr bwMode="auto">
          <a:xfrm>
            <a:off x="3276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6954" name="Oval 26"/>
          <p:cNvSpPr>
            <a:spLocks noChangeArrowheads="1"/>
          </p:cNvSpPr>
          <p:nvPr/>
        </p:nvSpPr>
        <p:spPr bwMode="auto">
          <a:xfrm>
            <a:off x="3871913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6955" name="Rectangle 27"/>
          <p:cNvSpPr>
            <a:spLocks noChangeArrowheads="1"/>
          </p:cNvSpPr>
          <p:nvPr/>
        </p:nvSpPr>
        <p:spPr bwMode="auto">
          <a:xfrm>
            <a:off x="32766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6956" name="Rectangle 28"/>
          <p:cNvSpPr>
            <a:spLocks noChangeArrowheads="1"/>
          </p:cNvSpPr>
          <p:nvPr/>
        </p:nvSpPr>
        <p:spPr bwMode="auto">
          <a:xfrm>
            <a:off x="3276600" y="51673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36957" name="Rectangle 29"/>
          <p:cNvSpPr>
            <a:spLocks noChangeArrowheads="1"/>
          </p:cNvSpPr>
          <p:nvPr/>
        </p:nvSpPr>
        <p:spPr bwMode="auto">
          <a:xfrm>
            <a:off x="3276600" y="4633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6958" name="Oval 30"/>
          <p:cNvSpPr>
            <a:spLocks noChangeArrowheads="1"/>
          </p:cNvSpPr>
          <p:nvPr/>
        </p:nvSpPr>
        <p:spPr bwMode="auto">
          <a:xfrm>
            <a:off x="3886200" y="4913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59" name="Oval 31"/>
          <p:cNvSpPr>
            <a:spLocks noChangeArrowheads="1"/>
          </p:cNvSpPr>
          <p:nvPr/>
        </p:nvSpPr>
        <p:spPr bwMode="auto">
          <a:xfrm>
            <a:off x="38862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36960" name="Oval 32"/>
          <p:cNvSpPr>
            <a:spLocks noChangeArrowheads="1"/>
          </p:cNvSpPr>
          <p:nvPr/>
        </p:nvSpPr>
        <p:spPr bwMode="auto">
          <a:xfrm>
            <a:off x="3886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61" name="Rectangle 33"/>
          <p:cNvSpPr>
            <a:spLocks noChangeArrowheads="1"/>
          </p:cNvSpPr>
          <p:nvPr/>
        </p:nvSpPr>
        <p:spPr bwMode="auto">
          <a:xfrm>
            <a:off x="50292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6962" name="Rectangle 34"/>
          <p:cNvSpPr>
            <a:spLocks noChangeArrowheads="1"/>
          </p:cNvSpPr>
          <p:nvPr/>
        </p:nvSpPr>
        <p:spPr bwMode="auto">
          <a:xfrm>
            <a:off x="82296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6963" name="Rectangle 35"/>
          <p:cNvSpPr>
            <a:spLocks noChangeArrowheads="1"/>
          </p:cNvSpPr>
          <p:nvPr/>
        </p:nvSpPr>
        <p:spPr bwMode="auto">
          <a:xfrm>
            <a:off x="50292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6964" name="Rectangle 36"/>
          <p:cNvSpPr>
            <a:spLocks noChangeArrowheads="1"/>
          </p:cNvSpPr>
          <p:nvPr/>
        </p:nvSpPr>
        <p:spPr bwMode="auto">
          <a:xfrm>
            <a:off x="82296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6965" name="Rectangle 37"/>
          <p:cNvSpPr>
            <a:spLocks noChangeArrowheads="1"/>
          </p:cNvSpPr>
          <p:nvPr/>
        </p:nvSpPr>
        <p:spPr bwMode="auto">
          <a:xfrm>
            <a:off x="50292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6966" name="Rectangle 38"/>
          <p:cNvSpPr>
            <a:spLocks noChangeArrowheads="1"/>
          </p:cNvSpPr>
          <p:nvPr/>
        </p:nvSpPr>
        <p:spPr bwMode="auto">
          <a:xfrm>
            <a:off x="82296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6967" name="Rectangle 39"/>
          <p:cNvSpPr>
            <a:spLocks noChangeArrowheads="1"/>
          </p:cNvSpPr>
          <p:nvPr/>
        </p:nvSpPr>
        <p:spPr bwMode="auto">
          <a:xfrm>
            <a:off x="12192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6968" name="Rectangle 40"/>
          <p:cNvSpPr>
            <a:spLocks noChangeArrowheads="1"/>
          </p:cNvSpPr>
          <p:nvPr/>
        </p:nvSpPr>
        <p:spPr bwMode="auto">
          <a:xfrm>
            <a:off x="152400" y="40386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6969" name="Oval 41"/>
          <p:cNvSpPr>
            <a:spLocks noChangeArrowheads="1"/>
          </p:cNvSpPr>
          <p:nvPr/>
        </p:nvSpPr>
        <p:spPr bwMode="auto">
          <a:xfrm>
            <a:off x="711200" y="43180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6970" name="Oval 42"/>
          <p:cNvSpPr>
            <a:spLocks noChangeArrowheads="1"/>
          </p:cNvSpPr>
          <p:nvPr/>
        </p:nvSpPr>
        <p:spPr bwMode="auto">
          <a:xfrm>
            <a:off x="2133600" y="43053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71" name="AutoShape 43"/>
          <p:cNvSpPr>
            <a:spLocks noChangeArrowheads="1"/>
          </p:cNvSpPr>
          <p:nvPr/>
        </p:nvSpPr>
        <p:spPr bwMode="auto">
          <a:xfrm>
            <a:off x="2590800" y="39624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6972" name="Rectangle 44"/>
          <p:cNvSpPr>
            <a:spLocks noChangeArrowheads="1"/>
          </p:cNvSpPr>
          <p:nvPr/>
        </p:nvSpPr>
        <p:spPr bwMode="auto">
          <a:xfrm>
            <a:off x="3276600" y="40386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6973" name="Oval 45"/>
          <p:cNvSpPr>
            <a:spLocks noChangeArrowheads="1"/>
          </p:cNvSpPr>
          <p:nvPr/>
        </p:nvSpPr>
        <p:spPr bwMode="auto">
          <a:xfrm>
            <a:off x="3886200" y="43180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74" name="Rectangle 46"/>
          <p:cNvSpPr>
            <a:spLocks noChangeArrowheads="1"/>
          </p:cNvSpPr>
          <p:nvPr/>
        </p:nvSpPr>
        <p:spPr bwMode="auto">
          <a:xfrm>
            <a:off x="1219200" y="33782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6975" name="Rectangle 47"/>
          <p:cNvSpPr>
            <a:spLocks noChangeArrowheads="1"/>
          </p:cNvSpPr>
          <p:nvPr/>
        </p:nvSpPr>
        <p:spPr bwMode="auto">
          <a:xfrm>
            <a:off x="152400" y="33782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6976" name="Oval 48"/>
          <p:cNvSpPr>
            <a:spLocks noChangeArrowheads="1"/>
          </p:cNvSpPr>
          <p:nvPr/>
        </p:nvSpPr>
        <p:spPr bwMode="auto">
          <a:xfrm>
            <a:off x="711200" y="36576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6977" name="Oval 49"/>
          <p:cNvSpPr>
            <a:spLocks noChangeArrowheads="1"/>
          </p:cNvSpPr>
          <p:nvPr/>
        </p:nvSpPr>
        <p:spPr bwMode="auto">
          <a:xfrm>
            <a:off x="2133600" y="36449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78" name="AutoShape 50"/>
          <p:cNvSpPr>
            <a:spLocks noChangeArrowheads="1"/>
          </p:cNvSpPr>
          <p:nvPr/>
        </p:nvSpPr>
        <p:spPr bwMode="auto">
          <a:xfrm>
            <a:off x="2590800" y="33020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6979" name="Rectangle 51"/>
          <p:cNvSpPr>
            <a:spLocks noChangeArrowheads="1"/>
          </p:cNvSpPr>
          <p:nvPr/>
        </p:nvSpPr>
        <p:spPr bwMode="auto">
          <a:xfrm>
            <a:off x="3276600" y="33782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6980" name="Oval 52"/>
          <p:cNvSpPr>
            <a:spLocks noChangeArrowheads="1"/>
          </p:cNvSpPr>
          <p:nvPr/>
        </p:nvSpPr>
        <p:spPr bwMode="auto">
          <a:xfrm>
            <a:off x="3886200" y="36576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81" name="Rectangle 53"/>
          <p:cNvSpPr>
            <a:spLocks noChangeArrowheads="1"/>
          </p:cNvSpPr>
          <p:nvPr/>
        </p:nvSpPr>
        <p:spPr bwMode="auto">
          <a:xfrm>
            <a:off x="1219200" y="27432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6982" name="Rectangle 54"/>
          <p:cNvSpPr>
            <a:spLocks noChangeArrowheads="1"/>
          </p:cNvSpPr>
          <p:nvPr/>
        </p:nvSpPr>
        <p:spPr bwMode="auto">
          <a:xfrm>
            <a:off x="152400" y="27432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6983" name="Oval 55"/>
          <p:cNvSpPr>
            <a:spLocks noChangeArrowheads="1"/>
          </p:cNvSpPr>
          <p:nvPr/>
        </p:nvSpPr>
        <p:spPr bwMode="auto">
          <a:xfrm>
            <a:off x="711200" y="30226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6984" name="Oval 56"/>
          <p:cNvSpPr>
            <a:spLocks noChangeArrowheads="1"/>
          </p:cNvSpPr>
          <p:nvPr/>
        </p:nvSpPr>
        <p:spPr bwMode="auto">
          <a:xfrm>
            <a:off x="2133600" y="30099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85" name="AutoShape 57"/>
          <p:cNvSpPr>
            <a:spLocks noChangeArrowheads="1"/>
          </p:cNvSpPr>
          <p:nvPr/>
        </p:nvSpPr>
        <p:spPr bwMode="auto">
          <a:xfrm>
            <a:off x="2590800" y="27241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6986" name="Rectangle 58"/>
          <p:cNvSpPr>
            <a:spLocks noChangeArrowheads="1"/>
          </p:cNvSpPr>
          <p:nvPr/>
        </p:nvSpPr>
        <p:spPr bwMode="auto">
          <a:xfrm>
            <a:off x="3276600" y="27940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6987" name="Oval 59"/>
          <p:cNvSpPr>
            <a:spLocks noChangeArrowheads="1"/>
          </p:cNvSpPr>
          <p:nvPr/>
        </p:nvSpPr>
        <p:spPr bwMode="auto">
          <a:xfrm>
            <a:off x="3886200" y="30734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88" name="Rectangle 60"/>
          <p:cNvSpPr>
            <a:spLocks noChangeArrowheads="1"/>
          </p:cNvSpPr>
          <p:nvPr/>
        </p:nvSpPr>
        <p:spPr bwMode="auto">
          <a:xfrm>
            <a:off x="1219200" y="21336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6989" name="Rectangle 61"/>
          <p:cNvSpPr>
            <a:spLocks noChangeArrowheads="1"/>
          </p:cNvSpPr>
          <p:nvPr/>
        </p:nvSpPr>
        <p:spPr bwMode="auto">
          <a:xfrm>
            <a:off x="152400" y="21336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6990" name="Oval 62"/>
          <p:cNvSpPr>
            <a:spLocks noChangeArrowheads="1"/>
          </p:cNvSpPr>
          <p:nvPr/>
        </p:nvSpPr>
        <p:spPr bwMode="auto">
          <a:xfrm>
            <a:off x="711200" y="24130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6991" name="Oval 63"/>
          <p:cNvSpPr>
            <a:spLocks noChangeArrowheads="1"/>
          </p:cNvSpPr>
          <p:nvPr/>
        </p:nvSpPr>
        <p:spPr bwMode="auto">
          <a:xfrm>
            <a:off x="2133600" y="24003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92" name="AutoShape 64"/>
          <p:cNvSpPr>
            <a:spLocks noChangeArrowheads="1"/>
          </p:cNvSpPr>
          <p:nvPr/>
        </p:nvSpPr>
        <p:spPr bwMode="auto">
          <a:xfrm>
            <a:off x="2590800" y="21145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6993" name="Rectangle 65"/>
          <p:cNvSpPr>
            <a:spLocks noChangeArrowheads="1"/>
          </p:cNvSpPr>
          <p:nvPr/>
        </p:nvSpPr>
        <p:spPr bwMode="auto">
          <a:xfrm>
            <a:off x="3276600" y="21844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6994" name="Oval 66"/>
          <p:cNvSpPr>
            <a:spLocks noChangeArrowheads="1"/>
          </p:cNvSpPr>
          <p:nvPr/>
        </p:nvSpPr>
        <p:spPr bwMode="auto">
          <a:xfrm>
            <a:off x="3886200" y="24638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6995" name="AutoShape 67"/>
          <p:cNvSpPr>
            <a:spLocks noChangeArrowheads="1"/>
          </p:cNvSpPr>
          <p:nvPr/>
        </p:nvSpPr>
        <p:spPr bwMode="auto">
          <a:xfrm>
            <a:off x="4343400" y="21336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6996" name="AutoShape 68"/>
          <p:cNvSpPr>
            <a:spLocks noChangeArrowheads="1"/>
          </p:cNvSpPr>
          <p:nvPr/>
        </p:nvSpPr>
        <p:spPr bwMode="auto">
          <a:xfrm>
            <a:off x="4343400" y="33020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6997" name="AutoShape 69"/>
          <p:cNvSpPr>
            <a:spLocks noChangeArrowheads="1"/>
          </p:cNvSpPr>
          <p:nvPr/>
        </p:nvSpPr>
        <p:spPr bwMode="auto">
          <a:xfrm>
            <a:off x="4343400" y="39624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6998" name="AutoShape 70"/>
          <p:cNvSpPr>
            <a:spLocks noChangeArrowheads="1"/>
          </p:cNvSpPr>
          <p:nvPr/>
        </p:nvSpPr>
        <p:spPr bwMode="auto">
          <a:xfrm>
            <a:off x="4343400" y="2743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6999" name="Rectangle 71"/>
          <p:cNvSpPr>
            <a:spLocks noChangeArrowheads="1"/>
          </p:cNvSpPr>
          <p:nvPr/>
        </p:nvSpPr>
        <p:spPr bwMode="auto">
          <a:xfrm>
            <a:off x="5029200" y="40386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7000" name="Rectangle 72"/>
          <p:cNvSpPr>
            <a:spLocks noChangeArrowheads="1"/>
          </p:cNvSpPr>
          <p:nvPr/>
        </p:nvSpPr>
        <p:spPr bwMode="auto">
          <a:xfrm>
            <a:off x="8229600" y="40386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7001" name="Rectangle 73"/>
          <p:cNvSpPr>
            <a:spLocks noChangeArrowheads="1"/>
          </p:cNvSpPr>
          <p:nvPr/>
        </p:nvSpPr>
        <p:spPr bwMode="auto">
          <a:xfrm>
            <a:off x="5029200" y="34290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7002" name="Rectangle 74"/>
          <p:cNvSpPr>
            <a:spLocks noChangeArrowheads="1"/>
          </p:cNvSpPr>
          <p:nvPr/>
        </p:nvSpPr>
        <p:spPr bwMode="auto">
          <a:xfrm>
            <a:off x="8229600" y="34290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7003" name="Rectangle 75"/>
          <p:cNvSpPr>
            <a:spLocks noChangeArrowheads="1"/>
          </p:cNvSpPr>
          <p:nvPr/>
        </p:nvSpPr>
        <p:spPr bwMode="auto">
          <a:xfrm>
            <a:off x="5029200" y="28194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7004" name="Rectangle 76"/>
          <p:cNvSpPr>
            <a:spLocks noChangeArrowheads="1"/>
          </p:cNvSpPr>
          <p:nvPr/>
        </p:nvSpPr>
        <p:spPr bwMode="auto">
          <a:xfrm>
            <a:off x="8229600" y="28194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7005" name="Rectangle 77"/>
          <p:cNvSpPr>
            <a:spLocks noChangeArrowheads="1"/>
          </p:cNvSpPr>
          <p:nvPr/>
        </p:nvSpPr>
        <p:spPr bwMode="auto">
          <a:xfrm>
            <a:off x="5029200" y="22098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7006" name="Rectangle 78"/>
          <p:cNvSpPr>
            <a:spLocks noChangeArrowheads="1"/>
          </p:cNvSpPr>
          <p:nvPr/>
        </p:nvSpPr>
        <p:spPr bwMode="auto">
          <a:xfrm>
            <a:off x="8229600" y="22098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7007" name="Rectangle 79"/>
          <p:cNvSpPr>
            <a:spLocks noChangeArrowheads="1"/>
          </p:cNvSpPr>
          <p:nvPr/>
        </p:nvSpPr>
        <p:spPr bwMode="auto">
          <a:xfrm>
            <a:off x="1219200" y="15494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7008" name="Rectangle 80"/>
          <p:cNvSpPr>
            <a:spLocks noChangeArrowheads="1"/>
          </p:cNvSpPr>
          <p:nvPr/>
        </p:nvSpPr>
        <p:spPr bwMode="auto">
          <a:xfrm>
            <a:off x="152400" y="154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7009" name="Oval 81"/>
          <p:cNvSpPr>
            <a:spLocks noChangeArrowheads="1"/>
          </p:cNvSpPr>
          <p:nvPr/>
        </p:nvSpPr>
        <p:spPr bwMode="auto">
          <a:xfrm>
            <a:off x="7112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7010" name="Rectangle 82"/>
          <p:cNvSpPr>
            <a:spLocks noChangeArrowheads="1"/>
          </p:cNvSpPr>
          <p:nvPr/>
        </p:nvSpPr>
        <p:spPr bwMode="auto">
          <a:xfrm>
            <a:off x="1219200" y="95726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7011" name="Oval 83"/>
          <p:cNvSpPr>
            <a:spLocks noChangeArrowheads="1"/>
          </p:cNvSpPr>
          <p:nvPr/>
        </p:nvSpPr>
        <p:spPr bwMode="auto">
          <a:xfrm>
            <a:off x="2133600" y="18161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7012" name="Oval 84"/>
          <p:cNvSpPr>
            <a:spLocks noChangeArrowheads="1"/>
          </p:cNvSpPr>
          <p:nvPr/>
        </p:nvSpPr>
        <p:spPr bwMode="auto">
          <a:xfrm>
            <a:off x="2133600" y="12366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37013" name="Group 85"/>
          <p:cNvGrpSpPr>
            <a:grpSpLocks/>
          </p:cNvGrpSpPr>
          <p:nvPr/>
        </p:nvGrpSpPr>
        <p:grpSpPr bwMode="auto">
          <a:xfrm>
            <a:off x="152400" y="931863"/>
            <a:ext cx="939800" cy="508000"/>
            <a:chOff x="96" y="4000"/>
            <a:chExt cx="592" cy="320"/>
          </a:xfrm>
        </p:grpSpPr>
        <p:sp>
          <p:nvSpPr>
            <p:cNvPr id="637014" name="Rectangle 8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7015" name="Oval 8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7016" name="AutoShape 88"/>
          <p:cNvSpPr>
            <a:spLocks noChangeArrowheads="1"/>
          </p:cNvSpPr>
          <p:nvPr/>
        </p:nvSpPr>
        <p:spPr bwMode="auto">
          <a:xfrm>
            <a:off x="2590800" y="9144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7017" name="AutoShape 89"/>
          <p:cNvSpPr>
            <a:spLocks noChangeArrowheads="1"/>
          </p:cNvSpPr>
          <p:nvPr/>
        </p:nvSpPr>
        <p:spPr bwMode="auto">
          <a:xfrm>
            <a:off x="2590800" y="14732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7018" name="Rectangle 90"/>
          <p:cNvSpPr>
            <a:spLocks noChangeArrowheads="1"/>
          </p:cNvSpPr>
          <p:nvPr/>
        </p:nvSpPr>
        <p:spPr bwMode="auto">
          <a:xfrm>
            <a:off x="3276600" y="15494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7019" name="Rectangle 91"/>
          <p:cNvSpPr>
            <a:spLocks noChangeArrowheads="1"/>
          </p:cNvSpPr>
          <p:nvPr/>
        </p:nvSpPr>
        <p:spPr bwMode="auto">
          <a:xfrm>
            <a:off x="3276600" y="9572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37020" name="Oval 92"/>
          <p:cNvSpPr>
            <a:spLocks noChangeArrowheads="1"/>
          </p:cNvSpPr>
          <p:nvPr/>
        </p:nvSpPr>
        <p:spPr bwMode="auto">
          <a:xfrm>
            <a:off x="3886200" y="12366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37021" name="Oval 93"/>
          <p:cNvSpPr>
            <a:spLocks noChangeArrowheads="1"/>
          </p:cNvSpPr>
          <p:nvPr/>
        </p:nvSpPr>
        <p:spPr bwMode="auto">
          <a:xfrm>
            <a:off x="38862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7022" name="AutoShape 94"/>
          <p:cNvSpPr>
            <a:spLocks noChangeArrowheads="1"/>
          </p:cNvSpPr>
          <p:nvPr/>
        </p:nvSpPr>
        <p:spPr bwMode="auto">
          <a:xfrm>
            <a:off x="4343400" y="1462088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37023" name="AutoShape 95"/>
          <p:cNvSpPr>
            <a:spLocks noChangeArrowheads="1"/>
          </p:cNvSpPr>
          <p:nvPr/>
        </p:nvSpPr>
        <p:spPr bwMode="auto">
          <a:xfrm>
            <a:off x="4343400" y="9318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37024" name="Rectangle 96"/>
          <p:cNvSpPr>
            <a:spLocks noChangeArrowheads="1"/>
          </p:cNvSpPr>
          <p:nvPr/>
        </p:nvSpPr>
        <p:spPr bwMode="auto">
          <a:xfrm>
            <a:off x="5029200" y="1600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7025" name="Rectangle 97"/>
          <p:cNvSpPr>
            <a:spLocks noChangeArrowheads="1"/>
          </p:cNvSpPr>
          <p:nvPr/>
        </p:nvSpPr>
        <p:spPr bwMode="auto">
          <a:xfrm>
            <a:off x="8229600" y="16002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7026" name="Rectangle 98"/>
          <p:cNvSpPr>
            <a:spLocks noChangeArrowheads="1"/>
          </p:cNvSpPr>
          <p:nvPr/>
        </p:nvSpPr>
        <p:spPr bwMode="auto">
          <a:xfrm>
            <a:off x="5029200" y="990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7027" name="Rectangle 99"/>
          <p:cNvSpPr>
            <a:spLocks noChangeArrowheads="1"/>
          </p:cNvSpPr>
          <p:nvPr/>
        </p:nvSpPr>
        <p:spPr bwMode="auto">
          <a:xfrm>
            <a:off x="8229600" y="990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7028" name="Oval 100"/>
          <p:cNvSpPr>
            <a:spLocks noChangeArrowheads="1"/>
          </p:cNvSpPr>
          <p:nvPr/>
        </p:nvSpPr>
        <p:spPr bwMode="auto">
          <a:xfrm>
            <a:off x="5562600" y="5943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7029" name="Oval 101"/>
          <p:cNvSpPr>
            <a:spLocks noChangeArrowheads="1"/>
          </p:cNvSpPr>
          <p:nvPr/>
        </p:nvSpPr>
        <p:spPr bwMode="auto">
          <a:xfrm>
            <a:off x="5562600" y="5410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7030" name="Oval 102"/>
          <p:cNvSpPr>
            <a:spLocks noChangeArrowheads="1"/>
          </p:cNvSpPr>
          <p:nvPr/>
        </p:nvSpPr>
        <p:spPr bwMode="auto">
          <a:xfrm>
            <a:off x="5562600" y="4876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7031" name="Oval 103"/>
          <p:cNvSpPr>
            <a:spLocks noChangeArrowheads="1"/>
          </p:cNvSpPr>
          <p:nvPr/>
        </p:nvSpPr>
        <p:spPr bwMode="auto">
          <a:xfrm>
            <a:off x="5562600" y="42672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7032" name="Oval 104"/>
          <p:cNvSpPr>
            <a:spLocks noChangeArrowheads="1"/>
          </p:cNvSpPr>
          <p:nvPr/>
        </p:nvSpPr>
        <p:spPr bwMode="auto">
          <a:xfrm>
            <a:off x="5562600" y="37338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7033" name="Oval 105"/>
          <p:cNvSpPr>
            <a:spLocks noChangeArrowheads="1"/>
          </p:cNvSpPr>
          <p:nvPr/>
        </p:nvSpPr>
        <p:spPr bwMode="auto">
          <a:xfrm>
            <a:off x="5562600" y="30480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7034" name="Oval 106"/>
          <p:cNvSpPr>
            <a:spLocks noChangeArrowheads="1"/>
          </p:cNvSpPr>
          <p:nvPr/>
        </p:nvSpPr>
        <p:spPr bwMode="auto">
          <a:xfrm>
            <a:off x="5562600" y="24384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7035" name="Oval 107"/>
          <p:cNvSpPr>
            <a:spLocks noChangeArrowheads="1"/>
          </p:cNvSpPr>
          <p:nvPr/>
        </p:nvSpPr>
        <p:spPr bwMode="auto">
          <a:xfrm>
            <a:off x="5562600" y="19050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7036" name="Oval 108"/>
          <p:cNvSpPr>
            <a:spLocks noChangeArrowheads="1"/>
          </p:cNvSpPr>
          <p:nvPr/>
        </p:nvSpPr>
        <p:spPr bwMode="auto">
          <a:xfrm>
            <a:off x="5562600" y="1295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7037" name="Oval 109"/>
          <p:cNvSpPr>
            <a:spLocks noChangeArrowheads="1"/>
          </p:cNvSpPr>
          <p:nvPr/>
        </p:nvSpPr>
        <p:spPr bwMode="auto">
          <a:xfrm>
            <a:off x="55626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1219200" y="6335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38980" name="Oval 4"/>
          <p:cNvSpPr>
            <a:spLocks noChangeArrowheads="1"/>
          </p:cNvSpPr>
          <p:nvPr/>
        </p:nvSpPr>
        <p:spPr bwMode="auto">
          <a:xfrm>
            <a:off x="2133600" y="6615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38981" name="Group 5"/>
          <p:cNvGrpSpPr>
            <a:grpSpLocks/>
          </p:cNvGrpSpPr>
          <p:nvPr/>
        </p:nvGrpSpPr>
        <p:grpSpPr bwMode="auto">
          <a:xfrm>
            <a:off x="152400" y="6310313"/>
            <a:ext cx="939800" cy="508000"/>
            <a:chOff x="96" y="4000"/>
            <a:chExt cx="592" cy="320"/>
          </a:xfrm>
        </p:grpSpPr>
        <p:sp>
          <p:nvSpPr>
            <p:cNvPr id="638982" name="Rectangle 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8983" name="Oval 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1219200" y="5700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1524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8986" name="Oval 10"/>
          <p:cNvSpPr>
            <a:spLocks noChangeArrowheads="1"/>
          </p:cNvSpPr>
          <p:nvPr/>
        </p:nvSpPr>
        <p:spPr bwMode="auto">
          <a:xfrm>
            <a:off x="711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8987" name="Rectangle 11"/>
          <p:cNvSpPr>
            <a:spLocks noChangeArrowheads="1"/>
          </p:cNvSpPr>
          <p:nvPr/>
        </p:nvSpPr>
        <p:spPr bwMode="auto">
          <a:xfrm>
            <a:off x="1219200" y="51673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8988" name="Oval 12"/>
          <p:cNvSpPr>
            <a:spLocks noChangeArrowheads="1"/>
          </p:cNvSpPr>
          <p:nvPr/>
        </p:nvSpPr>
        <p:spPr bwMode="auto">
          <a:xfrm>
            <a:off x="2133600" y="59674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8989" name="Oval 13"/>
          <p:cNvSpPr>
            <a:spLocks noChangeArrowheads="1"/>
          </p:cNvSpPr>
          <p:nvPr/>
        </p:nvSpPr>
        <p:spPr bwMode="auto">
          <a:xfrm>
            <a:off x="21336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38990" name="Group 14"/>
          <p:cNvGrpSpPr>
            <a:grpSpLocks/>
          </p:cNvGrpSpPr>
          <p:nvPr/>
        </p:nvGrpSpPr>
        <p:grpSpPr bwMode="auto">
          <a:xfrm>
            <a:off x="152400" y="5141913"/>
            <a:ext cx="939800" cy="508000"/>
            <a:chOff x="96" y="4000"/>
            <a:chExt cx="592" cy="320"/>
          </a:xfrm>
        </p:grpSpPr>
        <p:sp>
          <p:nvSpPr>
            <p:cNvPr id="638991" name="Rectangle 15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8992" name="Oval 16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8993" name="AutoShape 17"/>
          <p:cNvSpPr>
            <a:spLocks noChangeArrowheads="1"/>
          </p:cNvSpPr>
          <p:nvPr/>
        </p:nvSpPr>
        <p:spPr bwMode="auto">
          <a:xfrm>
            <a:off x="2590800" y="51244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8994" name="AutoShape 18"/>
          <p:cNvSpPr>
            <a:spLocks noChangeArrowheads="1"/>
          </p:cNvSpPr>
          <p:nvPr/>
        </p:nvSpPr>
        <p:spPr bwMode="auto">
          <a:xfrm>
            <a:off x="2590800" y="562451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8995" name="Rectangle 19"/>
          <p:cNvSpPr>
            <a:spLocks noChangeArrowheads="1"/>
          </p:cNvSpPr>
          <p:nvPr/>
        </p:nvSpPr>
        <p:spPr bwMode="auto">
          <a:xfrm>
            <a:off x="1219200" y="45831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8996" name="Rectangle 20"/>
          <p:cNvSpPr>
            <a:spLocks noChangeArrowheads="1"/>
          </p:cNvSpPr>
          <p:nvPr/>
        </p:nvSpPr>
        <p:spPr bwMode="auto">
          <a:xfrm>
            <a:off x="152400" y="45831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8997" name="Oval 21"/>
          <p:cNvSpPr>
            <a:spLocks noChangeArrowheads="1"/>
          </p:cNvSpPr>
          <p:nvPr/>
        </p:nvSpPr>
        <p:spPr bwMode="auto">
          <a:xfrm>
            <a:off x="711200" y="48625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8998" name="Oval 22"/>
          <p:cNvSpPr>
            <a:spLocks noChangeArrowheads="1"/>
          </p:cNvSpPr>
          <p:nvPr/>
        </p:nvSpPr>
        <p:spPr bwMode="auto">
          <a:xfrm>
            <a:off x="2133600" y="48498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8999" name="AutoShape 23"/>
          <p:cNvSpPr>
            <a:spLocks noChangeArrowheads="1"/>
          </p:cNvSpPr>
          <p:nvPr/>
        </p:nvSpPr>
        <p:spPr bwMode="auto">
          <a:xfrm>
            <a:off x="2590800" y="4564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39000" name="Rectangle 24"/>
          <p:cNvSpPr>
            <a:spLocks noChangeArrowheads="1"/>
          </p:cNvSpPr>
          <p:nvPr/>
        </p:nvSpPr>
        <p:spPr bwMode="auto">
          <a:xfrm>
            <a:off x="5029200" y="632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9001" name="Rectangle 25"/>
          <p:cNvSpPr>
            <a:spLocks noChangeArrowheads="1"/>
          </p:cNvSpPr>
          <p:nvPr/>
        </p:nvSpPr>
        <p:spPr bwMode="auto">
          <a:xfrm>
            <a:off x="3276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9002" name="Oval 26"/>
          <p:cNvSpPr>
            <a:spLocks noChangeArrowheads="1"/>
          </p:cNvSpPr>
          <p:nvPr/>
        </p:nvSpPr>
        <p:spPr bwMode="auto">
          <a:xfrm>
            <a:off x="3871913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9003" name="Rectangle 27"/>
          <p:cNvSpPr>
            <a:spLocks noChangeArrowheads="1"/>
          </p:cNvSpPr>
          <p:nvPr/>
        </p:nvSpPr>
        <p:spPr bwMode="auto">
          <a:xfrm>
            <a:off x="32766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9004" name="Rectangle 28"/>
          <p:cNvSpPr>
            <a:spLocks noChangeArrowheads="1"/>
          </p:cNvSpPr>
          <p:nvPr/>
        </p:nvSpPr>
        <p:spPr bwMode="auto">
          <a:xfrm>
            <a:off x="3276600" y="51673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39005" name="Rectangle 29"/>
          <p:cNvSpPr>
            <a:spLocks noChangeArrowheads="1"/>
          </p:cNvSpPr>
          <p:nvPr/>
        </p:nvSpPr>
        <p:spPr bwMode="auto">
          <a:xfrm>
            <a:off x="3276600" y="4633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9006" name="Oval 30"/>
          <p:cNvSpPr>
            <a:spLocks noChangeArrowheads="1"/>
          </p:cNvSpPr>
          <p:nvPr/>
        </p:nvSpPr>
        <p:spPr bwMode="auto">
          <a:xfrm>
            <a:off x="3886200" y="4913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9007" name="Oval 31"/>
          <p:cNvSpPr>
            <a:spLocks noChangeArrowheads="1"/>
          </p:cNvSpPr>
          <p:nvPr/>
        </p:nvSpPr>
        <p:spPr bwMode="auto">
          <a:xfrm>
            <a:off x="38862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39008" name="Oval 32"/>
          <p:cNvSpPr>
            <a:spLocks noChangeArrowheads="1"/>
          </p:cNvSpPr>
          <p:nvPr/>
        </p:nvSpPr>
        <p:spPr bwMode="auto">
          <a:xfrm>
            <a:off x="3886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9009" name="Rectangle 33"/>
          <p:cNvSpPr>
            <a:spLocks noChangeArrowheads="1"/>
          </p:cNvSpPr>
          <p:nvPr/>
        </p:nvSpPr>
        <p:spPr bwMode="auto">
          <a:xfrm>
            <a:off x="50292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9010" name="Rectangle 34"/>
          <p:cNvSpPr>
            <a:spLocks noChangeArrowheads="1"/>
          </p:cNvSpPr>
          <p:nvPr/>
        </p:nvSpPr>
        <p:spPr bwMode="auto">
          <a:xfrm>
            <a:off x="82296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9011" name="Rectangle 35"/>
          <p:cNvSpPr>
            <a:spLocks noChangeArrowheads="1"/>
          </p:cNvSpPr>
          <p:nvPr/>
        </p:nvSpPr>
        <p:spPr bwMode="auto">
          <a:xfrm>
            <a:off x="50292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9012" name="Rectangle 36"/>
          <p:cNvSpPr>
            <a:spLocks noChangeArrowheads="1"/>
          </p:cNvSpPr>
          <p:nvPr/>
        </p:nvSpPr>
        <p:spPr bwMode="auto">
          <a:xfrm>
            <a:off x="82296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9013" name="Rectangle 37"/>
          <p:cNvSpPr>
            <a:spLocks noChangeArrowheads="1"/>
          </p:cNvSpPr>
          <p:nvPr/>
        </p:nvSpPr>
        <p:spPr bwMode="auto">
          <a:xfrm>
            <a:off x="50292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9014" name="Rectangle 38"/>
          <p:cNvSpPr>
            <a:spLocks noChangeArrowheads="1"/>
          </p:cNvSpPr>
          <p:nvPr/>
        </p:nvSpPr>
        <p:spPr bwMode="auto">
          <a:xfrm>
            <a:off x="82296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9055" name="Rectangle 79"/>
          <p:cNvSpPr>
            <a:spLocks noChangeArrowheads="1"/>
          </p:cNvSpPr>
          <p:nvPr/>
        </p:nvSpPr>
        <p:spPr bwMode="auto">
          <a:xfrm>
            <a:off x="1219200" y="3987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9056" name="Rectangle 80"/>
          <p:cNvSpPr>
            <a:spLocks noChangeArrowheads="1"/>
          </p:cNvSpPr>
          <p:nvPr/>
        </p:nvSpPr>
        <p:spPr bwMode="auto">
          <a:xfrm>
            <a:off x="152400" y="3987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39057" name="Oval 81"/>
          <p:cNvSpPr>
            <a:spLocks noChangeArrowheads="1"/>
          </p:cNvSpPr>
          <p:nvPr/>
        </p:nvSpPr>
        <p:spPr bwMode="auto">
          <a:xfrm>
            <a:off x="711200" y="4267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39058" name="Rectangle 82"/>
          <p:cNvSpPr>
            <a:spLocks noChangeArrowheads="1"/>
          </p:cNvSpPr>
          <p:nvPr/>
        </p:nvSpPr>
        <p:spPr bwMode="auto">
          <a:xfrm>
            <a:off x="1219200" y="339566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39059" name="Oval 83"/>
          <p:cNvSpPr>
            <a:spLocks noChangeArrowheads="1"/>
          </p:cNvSpPr>
          <p:nvPr/>
        </p:nvSpPr>
        <p:spPr bwMode="auto">
          <a:xfrm>
            <a:off x="2133600" y="42545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9060" name="Oval 84"/>
          <p:cNvSpPr>
            <a:spLocks noChangeArrowheads="1"/>
          </p:cNvSpPr>
          <p:nvPr/>
        </p:nvSpPr>
        <p:spPr bwMode="auto">
          <a:xfrm>
            <a:off x="2133600" y="3675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39061" name="Group 85"/>
          <p:cNvGrpSpPr>
            <a:grpSpLocks/>
          </p:cNvGrpSpPr>
          <p:nvPr/>
        </p:nvGrpSpPr>
        <p:grpSpPr bwMode="auto">
          <a:xfrm>
            <a:off x="152400" y="3370263"/>
            <a:ext cx="939800" cy="508000"/>
            <a:chOff x="96" y="4000"/>
            <a:chExt cx="592" cy="320"/>
          </a:xfrm>
        </p:grpSpPr>
        <p:sp>
          <p:nvSpPr>
            <p:cNvPr id="639062" name="Rectangle 8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39063" name="Oval 8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39064" name="AutoShape 88"/>
          <p:cNvSpPr>
            <a:spLocks noChangeArrowheads="1"/>
          </p:cNvSpPr>
          <p:nvPr/>
        </p:nvSpPr>
        <p:spPr bwMode="auto">
          <a:xfrm>
            <a:off x="2590800" y="33528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9065" name="AutoShape 89"/>
          <p:cNvSpPr>
            <a:spLocks noChangeArrowheads="1"/>
          </p:cNvSpPr>
          <p:nvPr/>
        </p:nvSpPr>
        <p:spPr bwMode="auto">
          <a:xfrm>
            <a:off x="2590800" y="39116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39066" name="Rectangle 90"/>
          <p:cNvSpPr>
            <a:spLocks noChangeArrowheads="1"/>
          </p:cNvSpPr>
          <p:nvPr/>
        </p:nvSpPr>
        <p:spPr bwMode="auto">
          <a:xfrm>
            <a:off x="3276600" y="3987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39067" name="Rectangle 91"/>
          <p:cNvSpPr>
            <a:spLocks noChangeArrowheads="1"/>
          </p:cNvSpPr>
          <p:nvPr/>
        </p:nvSpPr>
        <p:spPr bwMode="auto">
          <a:xfrm>
            <a:off x="3276600" y="33956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39068" name="Oval 92"/>
          <p:cNvSpPr>
            <a:spLocks noChangeArrowheads="1"/>
          </p:cNvSpPr>
          <p:nvPr/>
        </p:nvSpPr>
        <p:spPr bwMode="auto">
          <a:xfrm>
            <a:off x="3886200" y="3675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39069" name="Oval 93"/>
          <p:cNvSpPr>
            <a:spLocks noChangeArrowheads="1"/>
          </p:cNvSpPr>
          <p:nvPr/>
        </p:nvSpPr>
        <p:spPr bwMode="auto">
          <a:xfrm>
            <a:off x="3886200" y="4267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39070" name="AutoShape 94"/>
          <p:cNvSpPr>
            <a:spLocks noChangeArrowheads="1"/>
          </p:cNvSpPr>
          <p:nvPr/>
        </p:nvSpPr>
        <p:spPr bwMode="auto">
          <a:xfrm>
            <a:off x="4343400" y="3900488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39071" name="AutoShape 95"/>
          <p:cNvSpPr>
            <a:spLocks noChangeArrowheads="1"/>
          </p:cNvSpPr>
          <p:nvPr/>
        </p:nvSpPr>
        <p:spPr bwMode="auto">
          <a:xfrm>
            <a:off x="4343400" y="33702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39072" name="Rectangle 96"/>
          <p:cNvSpPr>
            <a:spLocks noChangeArrowheads="1"/>
          </p:cNvSpPr>
          <p:nvPr/>
        </p:nvSpPr>
        <p:spPr bwMode="auto">
          <a:xfrm>
            <a:off x="50292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9073" name="Rectangle 97"/>
          <p:cNvSpPr>
            <a:spLocks noChangeArrowheads="1"/>
          </p:cNvSpPr>
          <p:nvPr/>
        </p:nvSpPr>
        <p:spPr bwMode="auto">
          <a:xfrm>
            <a:off x="82296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9074" name="Rectangle 98"/>
          <p:cNvSpPr>
            <a:spLocks noChangeArrowheads="1"/>
          </p:cNvSpPr>
          <p:nvPr/>
        </p:nvSpPr>
        <p:spPr bwMode="auto">
          <a:xfrm>
            <a:off x="50292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39075" name="Rectangle 99"/>
          <p:cNvSpPr>
            <a:spLocks noChangeArrowheads="1"/>
          </p:cNvSpPr>
          <p:nvPr/>
        </p:nvSpPr>
        <p:spPr bwMode="auto">
          <a:xfrm>
            <a:off x="82296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39076" name="Oval 100"/>
          <p:cNvSpPr>
            <a:spLocks noChangeArrowheads="1"/>
          </p:cNvSpPr>
          <p:nvPr/>
        </p:nvSpPr>
        <p:spPr bwMode="auto">
          <a:xfrm>
            <a:off x="5562600" y="5943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9077" name="Oval 101"/>
          <p:cNvSpPr>
            <a:spLocks noChangeArrowheads="1"/>
          </p:cNvSpPr>
          <p:nvPr/>
        </p:nvSpPr>
        <p:spPr bwMode="auto">
          <a:xfrm>
            <a:off x="5562600" y="5410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9078" name="Oval 102"/>
          <p:cNvSpPr>
            <a:spLocks noChangeArrowheads="1"/>
          </p:cNvSpPr>
          <p:nvPr/>
        </p:nvSpPr>
        <p:spPr bwMode="auto">
          <a:xfrm>
            <a:off x="5562600" y="4876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9083" name="Oval 107"/>
          <p:cNvSpPr>
            <a:spLocks noChangeArrowheads="1"/>
          </p:cNvSpPr>
          <p:nvPr/>
        </p:nvSpPr>
        <p:spPr bwMode="auto">
          <a:xfrm>
            <a:off x="5562600" y="4343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9084" name="Oval 108"/>
          <p:cNvSpPr>
            <a:spLocks noChangeArrowheads="1"/>
          </p:cNvSpPr>
          <p:nvPr/>
        </p:nvSpPr>
        <p:spPr bwMode="auto">
          <a:xfrm>
            <a:off x="5562600" y="3733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39085" name="Oval 109"/>
          <p:cNvSpPr>
            <a:spLocks noChangeArrowheads="1"/>
          </p:cNvSpPr>
          <p:nvPr/>
        </p:nvSpPr>
        <p:spPr bwMode="auto">
          <a:xfrm>
            <a:off x="55626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41027" name="Rectangle 3"/>
          <p:cNvSpPr>
            <a:spLocks noChangeArrowheads="1"/>
          </p:cNvSpPr>
          <p:nvPr/>
        </p:nvSpPr>
        <p:spPr bwMode="auto">
          <a:xfrm>
            <a:off x="1219200" y="6335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41028" name="Oval 4"/>
          <p:cNvSpPr>
            <a:spLocks noChangeArrowheads="1"/>
          </p:cNvSpPr>
          <p:nvPr/>
        </p:nvSpPr>
        <p:spPr bwMode="auto">
          <a:xfrm>
            <a:off x="2133600" y="6615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41029" name="Group 5"/>
          <p:cNvGrpSpPr>
            <a:grpSpLocks/>
          </p:cNvGrpSpPr>
          <p:nvPr/>
        </p:nvGrpSpPr>
        <p:grpSpPr bwMode="auto">
          <a:xfrm>
            <a:off x="152400" y="6310313"/>
            <a:ext cx="939800" cy="508000"/>
            <a:chOff x="96" y="4000"/>
            <a:chExt cx="592" cy="320"/>
          </a:xfrm>
        </p:grpSpPr>
        <p:sp>
          <p:nvSpPr>
            <p:cNvPr id="641030" name="Rectangle 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41031" name="Oval 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41032" name="Rectangle 8"/>
          <p:cNvSpPr>
            <a:spLocks noChangeArrowheads="1"/>
          </p:cNvSpPr>
          <p:nvPr/>
        </p:nvSpPr>
        <p:spPr bwMode="auto">
          <a:xfrm>
            <a:off x="1219200" y="5700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1033" name="Rectangle 9"/>
          <p:cNvSpPr>
            <a:spLocks noChangeArrowheads="1"/>
          </p:cNvSpPr>
          <p:nvPr/>
        </p:nvSpPr>
        <p:spPr bwMode="auto">
          <a:xfrm>
            <a:off x="1524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41034" name="Oval 10"/>
          <p:cNvSpPr>
            <a:spLocks noChangeArrowheads="1"/>
          </p:cNvSpPr>
          <p:nvPr/>
        </p:nvSpPr>
        <p:spPr bwMode="auto">
          <a:xfrm>
            <a:off x="711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41035" name="Rectangle 11"/>
          <p:cNvSpPr>
            <a:spLocks noChangeArrowheads="1"/>
          </p:cNvSpPr>
          <p:nvPr/>
        </p:nvSpPr>
        <p:spPr bwMode="auto">
          <a:xfrm>
            <a:off x="1219200" y="51673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1036" name="Oval 12"/>
          <p:cNvSpPr>
            <a:spLocks noChangeArrowheads="1"/>
          </p:cNvSpPr>
          <p:nvPr/>
        </p:nvSpPr>
        <p:spPr bwMode="auto">
          <a:xfrm>
            <a:off x="2133600" y="59674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37" name="Oval 13"/>
          <p:cNvSpPr>
            <a:spLocks noChangeArrowheads="1"/>
          </p:cNvSpPr>
          <p:nvPr/>
        </p:nvSpPr>
        <p:spPr bwMode="auto">
          <a:xfrm>
            <a:off x="21336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41038" name="Group 14"/>
          <p:cNvGrpSpPr>
            <a:grpSpLocks/>
          </p:cNvGrpSpPr>
          <p:nvPr/>
        </p:nvGrpSpPr>
        <p:grpSpPr bwMode="auto">
          <a:xfrm>
            <a:off x="152400" y="5141913"/>
            <a:ext cx="939800" cy="508000"/>
            <a:chOff x="96" y="4000"/>
            <a:chExt cx="592" cy="320"/>
          </a:xfrm>
        </p:grpSpPr>
        <p:sp>
          <p:nvSpPr>
            <p:cNvPr id="641039" name="Rectangle 15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41040" name="Oval 16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41041" name="AutoShape 17"/>
          <p:cNvSpPr>
            <a:spLocks noChangeArrowheads="1"/>
          </p:cNvSpPr>
          <p:nvPr/>
        </p:nvSpPr>
        <p:spPr bwMode="auto">
          <a:xfrm>
            <a:off x="2590800" y="51244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1042" name="AutoShape 18"/>
          <p:cNvSpPr>
            <a:spLocks noChangeArrowheads="1"/>
          </p:cNvSpPr>
          <p:nvPr/>
        </p:nvSpPr>
        <p:spPr bwMode="auto">
          <a:xfrm>
            <a:off x="2590800" y="562451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1043" name="Rectangle 19"/>
          <p:cNvSpPr>
            <a:spLocks noChangeArrowheads="1"/>
          </p:cNvSpPr>
          <p:nvPr/>
        </p:nvSpPr>
        <p:spPr bwMode="auto">
          <a:xfrm>
            <a:off x="1219200" y="45831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1044" name="Rectangle 20"/>
          <p:cNvSpPr>
            <a:spLocks noChangeArrowheads="1"/>
          </p:cNvSpPr>
          <p:nvPr/>
        </p:nvSpPr>
        <p:spPr bwMode="auto">
          <a:xfrm>
            <a:off x="152400" y="45831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41045" name="Oval 21"/>
          <p:cNvSpPr>
            <a:spLocks noChangeArrowheads="1"/>
          </p:cNvSpPr>
          <p:nvPr/>
        </p:nvSpPr>
        <p:spPr bwMode="auto">
          <a:xfrm>
            <a:off x="711200" y="48625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41046" name="Oval 22"/>
          <p:cNvSpPr>
            <a:spLocks noChangeArrowheads="1"/>
          </p:cNvSpPr>
          <p:nvPr/>
        </p:nvSpPr>
        <p:spPr bwMode="auto">
          <a:xfrm>
            <a:off x="2133600" y="48498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47" name="AutoShape 23"/>
          <p:cNvSpPr>
            <a:spLocks noChangeArrowheads="1"/>
          </p:cNvSpPr>
          <p:nvPr/>
        </p:nvSpPr>
        <p:spPr bwMode="auto">
          <a:xfrm>
            <a:off x="2590800" y="4564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41048" name="Rectangle 24"/>
          <p:cNvSpPr>
            <a:spLocks noChangeArrowheads="1"/>
          </p:cNvSpPr>
          <p:nvPr/>
        </p:nvSpPr>
        <p:spPr bwMode="auto">
          <a:xfrm>
            <a:off x="5029200" y="632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1049" name="Rectangle 25"/>
          <p:cNvSpPr>
            <a:spLocks noChangeArrowheads="1"/>
          </p:cNvSpPr>
          <p:nvPr/>
        </p:nvSpPr>
        <p:spPr bwMode="auto">
          <a:xfrm>
            <a:off x="3276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1050" name="Oval 26"/>
          <p:cNvSpPr>
            <a:spLocks noChangeArrowheads="1"/>
          </p:cNvSpPr>
          <p:nvPr/>
        </p:nvSpPr>
        <p:spPr bwMode="auto">
          <a:xfrm>
            <a:off x="3871913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1051" name="Rectangle 27"/>
          <p:cNvSpPr>
            <a:spLocks noChangeArrowheads="1"/>
          </p:cNvSpPr>
          <p:nvPr/>
        </p:nvSpPr>
        <p:spPr bwMode="auto">
          <a:xfrm>
            <a:off x="32766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41052" name="Rectangle 28"/>
          <p:cNvSpPr>
            <a:spLocks noChangeArrowheads="1"/>
          </p:cNvSpPr>
          <p:nvPr/>
        </p:nvSpPr>
        <p:spPr bwMode="auto">
          <a:xfrm>
            <a:off x="3276600" y="51673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41053" name="Rectangle 29"/>
          <p:cNvSpPr>
            <a:spLocks noChangeArrowheads="1"/>
          </p:cNvSpPr>
          <p:nvPr/>
        </p:nvSpPr>
        <p:spPr bwMode="auto">
          <a:xfrm>
            <a:off x="3276600" y="4633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41054" name="Oval 30"/>
          <p:cNvSpPr>
            <a:spLocks noChangeArrowheads="1"/>
          </p:cNvSpPr>
          <p:nvPr/>
        </p:nvSpPr>
        <p:spPr bwMode="auto">
          <a:xfrm>
            <a:off x="3886200" y="4913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55" name="Oval 31"/>
          <p:cNvSpPr>
            <a:spLocks noChangeArrowheads="1"/>
          </p:cNvSpPr>
          <p:nvPr/>
        </p:nvSpPr>
        <p:spPr bwMode="auto">
          <a:xfrm>
            <a:off x="38862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41056" name="Oval 32"/>
          <p:cNvSpPr>
            <a:spLocks noChangeArrowheads="1"/>
          </p:cNvSpPr>
          <p:nvPr/>
        </p:nvSpPr>
        <p:spPr bwMode="auto">
          <a:xfrm>
            <a:off x="3886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57" name="Rectangle 33"/>
          <p:cNvSpPr>
            <a:spLocks noChangeArrowheads="1"/>
          </p:cNvSpPr>
          <p:nvPr/>
        </p:nvSpPr>
        <p:spPr bwMode="auto">
          <a:xfrm>
            <a:off x="50292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1058" name="Rectangle 34"/>
          <p:cNvSpPr>
            <a:spLocks noChangeArrowheads="1"/>
          </p:cNvSpPr>
          <p:nvPr/>
        </p:nvSpPr>
        <p:spPr bwMode="auto">
          <a:xfrm>
            <a:off x="82296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1059" name="Rectangle 35"/>
          <p:cNvSpPr>
            <a:spLocks noChangeArrowheads="1"/>
          </p:cNvSpPr>
          <p:nvPr/>
        </p:nvSpPr>
        <p:spPr bwMode="auto">
          <a:xfrm>
            <a:off x="50292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1060" name="Rectangle 36"/>
          <p:cNvSpPr>
            <a:spLocks noChangeArrowheads="1"/>
          </p:cNvSpPr>
          <p:nvPr/>
        </p:nvSpPr>
        <p:spPr bwMode="auto">
          <a:xfrm>
            <a:off x="82296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1061" name="Rectangle 37"/>
          <p:cNvSpPr>
            <a:spLocks noChangeArrowheads="1"/>
          </p:cNvSpPr>
          <p:nvPr/>
        </p:nvSpPr>
        <p:spPr bwMode="auto">
          <a:xfrm>
            <a:off x="50292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1062" name="Rectangle 38"/>
          <p:cNvSpPr>
            <a:spLocks noChangeArrowheads="1"/>
          </p:cNvSpPr>
          <p:nvPr/>
        </p:nvSpPr>
        <p:spPr bwMode="auto">
          <a:xfrm>
            <a:off x="82296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1063" name="Rectangle 39"/>
          <p:cNvSpPr>
            <a:spLocks noChangeArrowheads="1"/>
          </p:cNvSpPr>
          <p:nvPr/>
        </p:nvSpPr>
        <p:spPr bwMode="auto">
          <a:xfrm>
            <a:off x="1219200" y="3987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1064" name="Rectangle 40"/>
          <p:cNvSpPr>
            <a:spLocks noChangeArrowheads="1"/>
          </p:cNvSpPr>
          <p:nvPr/>
        </p:nvSpPr>
        <p:spPr bwMode="auto">
          <a:xfrm>
            <a:off x="152400" y="3987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41065" name="Oval 41"/>
          <p:cNvSpPr>
            <a:spLocks noChangeArrowheads="1"/>
          </p:cNvSpPr>
          <p:nvPr/>
        </p:nvSpPr>
        <p:spPr bwMode="auto">
          <a:xfrm>
            <a:off x="711200" y="4267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41066" name="Rectangle 42"/>
          <p:cNvSpPr>
            <a:spLocks noChangeArrowheads="1"/>
          </p:cNvSpPr>
          <p:nvPr/>
        </p:nvSpPr>
        <p:spPr bwMode="auto">
          <a:xfrm>
            <a:off x="1219200" y="339566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1067" name="Oval 43"/>
          <p:cNvSpPr>
            <a:spLocks noChangeArrowheads="1"/>
          </p:cNvSpPr>
          <p:nvPr/>
        </p:nvSpPr>
        <p:spPr bwMode="auto">
          <a:xfrm>
            <a:off x="2133600" y="42545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68" name="Oval 44"/>
          <p:cNvSpPr>
            <a:spLocks noChangeArrowheads="1"/>
          </p:cNvSpPr>
          <p:nvPr/>
        </p:nvSpPr>
        <p:spPr bwMode="auto">
          <a:xfrm>
            <a:off x="2133600" y="3675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41069" name="Group 45"/>
          <p:cNvGrpSpPr>
            <a:grpSpLocks/>
          </p:cNvGrpSpPr>
          <p:nvPr/>
        </p:nvGrpSpPr>
        <p:grpSpPr bwMode="auto">
          <a:xfrm>
            <a:off x="152400" y="3370263"/>
            <a:ext cx="939800" cy="508000"/>
            <a:chOff x="96" y="4000"/>
            <a:chExt cx="592" cy="320"/>
          </a:xfrm>
        </p:grpSpPr>
        <p:sp>
          <p:nvSpPr>
            <p:cNvPr id="641070" name="Rectangle 4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41071" name="Oval 4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41072" name="AutoShape 48"/>
          <p:cNvSpPr>
            <a:spLocks noChangeArrowheads="1"/>
          </p:cNvSpPr>
          <p:nvPr/>
        </p:nvSpPr>
        <p:spPr bwMode="auto">
          <a:xfrm>
            <a:off x="2590800" y="33528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1073" name="AutoShape 49"/>
          <p:cNvSpPr>
            <a:spLocks noChangeArrowheads="1"/>
          </p:cNvSpPr>
          <p:nvPr/>
        </p:nvSpPr>
        <p:spPr bwMode="auto">
          <a:xfrm>
            <a:off x="2590800" y="39116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1074" name="Rectangle 50"/>
          <p:cNvSpPr>
            <a:spLocks noChangeArrowheads="1"/>
          </p:cNvSpPr>
          <p:nvPr/>
        </p:nvSpPr>
        <p:spPr bwMode="auto">
          <a:xfrm>
            <a:off x="3276600" y="3987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41075" name="Rectangle 51"/>
          <p:cNvSpPr>
            <a:spLocks noChangeArrowheads="1"/>
          </p:cNvSpPr>
          <p:nvPr/>
        </p:nvSpPr>
        <p:spPr bwMode="auto">
          <a:xfrm>
            <a:off x="3276600" y="33956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41076" name="Oval 52"/>
          <p:cNvSpPr>
            <a:spLocks noChangeArrowheads="1"/>
          </p:cNvSpPr>
          <p:nvPr/>
        </p:nvSpPr>
        <p:spPr bwMode="auto">
          <a:xfrm>
            <a:off x="3886200" y="3675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41077" name="Oval 53"/>
          <p:cNvSpPr>
            <a:spLocks noChangeArrowheads="1"/>
          </p:cNvSpPr>
          <p:nvPr/>
        </p:nvSpPr>
        <p:spPr bwMode="auto">
          <a:xfrm>
            <a:off x="3886200" y="4267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78" name="AutoShape 54"/>
          <p:cNvSpPr>
            <a:spLocks noChangeArrowheads="1"/>
          </p:cNvSpPr>
          <p:nvPr/>
        </p:nvSpPr>
        <p:spPr bwMode="auto">
          <a:xfrm>
            <a:off x="4343400" y="3900488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41079" name="AutoShape 55"/>
          <p:cNvSpPr>
            <a:spLocks noChangeArrowheads="1"/>
          </p:cNvSpPr>
          <p:nvPr/>
        </p:nvSpPr>
        <p:spPr bwMode="auto">
          <a:xfrm>
            <a:off x="4343400" y="33702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41080" name="Rectangle 56"/>
          <p:cNvSpPr>
            <a:spLocks noChangeArrowheads="1"/>
          </p:cNvSpPr>
          <p:nvPr/>
        </p:nvSpPr>
        <p:spPr bwMode="auto">
          <a:xfrm>
            <a:off x="50292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1081" name="Rectangle 57"/>
          <p:cNvSpPr>
            <a:spLocks noChangeArrowheads="1"/>
          </p:cNvSpPr>
          <p:nvPr/>
        </p:nvSpPr>
        <p:spPr bwMode="auto">
          <a:xfrm>
            <a:off x="82296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1082" name="Rectangle 58"/>
          <p:cNvSpPr>
            <a:spLocks noChangeArrowheads="1"/>
          </p:cNvSpPr>
          <p:nvPr/>
        </p:nvSpPr>
        <p:spPr bwMode="auto">
          <a:xfrm>
            <a:off x="50292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1083" name="Rectangle 59"/>
          <p:cNvSpPr>
            <a:spLocks noChangeArrowheads="1"/>
          </p:cNvSpPr>
          <p:nvPr/>
        </p:nvSpPr>
        <p:spPr bwMode="auto">
          <a:xfrm>
            <a:off x="82296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1084" name="Oval 60"/>
          <p:cNvSpPr>
            <a:spLocks noChangeArrowheads="1"/>
          </p:cNvSpPr>
          <p:nvPr/>
        </p:nvSpPr>
        <p:spPr bwMode="auto">
          <a:xfrm>
            <a:off x="5562600" y="5943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1085" name="Oval 61"/>
          <p:cNvSpPr>
            <a:spLocks noChangeArrowheads="1"/>
          </p:cNvSpPr>
          <p:nvPr/>
        </p:nvSpPr>
        <p:spPr bwMode="auto">
          <a:xfrm>
            <a:off x="5562600" y="5410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1086" name="Oval 62"/>
          <p:cNvSpPr>
            <a:spLocks noChangeArrowheads="1"/>
          </p:cNvSpPr>
          <p:nvPr/>
        </p:nvSpPr>
        <p:spPr bwMode="auto">
          <a:xfrm>
            <a:off x="5562600" y="4876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1087" name="Oval 63"/>
          <p:cNvSpPr>
            <a:spLocks noChangeArrowheads="1"/>
          </p:cNvSpPr>
          <p:nvPr/>
        </p:nvSpPr>
        <p:spPr bwMode="auto">
          <a:xfrm>
            <a:off x="5562600" y="4343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1088" name="Oval 64"/>
          <p:cNvSpPr>
            <a:spLocks noChangeArrowheads="1"/>
          </p:cNvSpPr>
          <p:nvPr/>
        </p:nvSpPr>
        <p:spPr bwMode="auto">
          <a:xfrm>
            <a:off x="5562600" y="3733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1089" name="Oval 65"/>
          <p:cNvSpPr>
            <a:spLocks noChangeArrowheads="1"/>
          </p:cNvSpPr>
          <p:nvPr/>
        </p:nvSpPr>
        <p:spPr bwMode="auto">
          <a:xfrm>
            <a:off x="55626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90" name="Oval 66"/>
          <p:cNvSpPr>
            <a:spLocks noChangeArrowheads="1"/>
          </p:cNvSpPr>
          <p:nvPr/>
        </p:nvSpPr>
        <p:spPr bwMode="auto">
          <a:xfrm>
            <a:off x="8763000" y="5943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91" name="Oval 67"/>
          <p:cNvSpPr>
            <a:spLocks noChangeArrowheads="1"/>
          </p:cNvSpPr>
          <p:nvPr/>
        </p:nvSpPr>
        <p:spPr bwMode="auto">
          <a:xfrm>
            <a:off x="8763000" y="5410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92" name="Oval 68"/>
          <p:cNvSpPr>
            <a:spLocks noChangeArrowheads="1"/>
          </p:cNvSpPr>
          <p:nvPr/>
        </p:nvSpPr>
        <p:spPr bwMode="auto">
          <a:xfrm>
            <a:off x="8763000" y="4876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93" name="Oval 69"/>
          <p:cNvSpPr>
            <a:spLocks noChangeArrowheads="1"/>
          </p:cNvSpPr>
          <p:nvPr/>
        </p:nvSpPr>
        <p:spPr bwMode="auto">
          <a:xfrm>
            <a:off x="8763000" y="4343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1094" name="Oval 70"/>
          <p:cNvSpPr>
            <a:spLocks noChangeArrowheads="1"/>
          </p:cNvSpPr>
          <p:nvPr/>
        </p:nvSpPr>
        <p:spPr bwMode="auto">
          <a:xfrm>
            <a:off x="8763000" y="3733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43075" name="Rectangle 3"/>
          <p:cNvSpPr>
            <a:spLocks noChangeArrowheads="1"/>
          </p:cNvSpPr>
          <p:nvPr/>
        </p:nvSpPr>
        <p:spPr bwMode="auto">
          <a:xfrm>
            <a:off x="1219200" y="6335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43076" name="Oval 4"/>
          <p:cNvSpPr>
            <a:spLocks noChangeArrowheads="1"/>
          </p:cNvSpPr>
          <p:nvPr/>
        </p:nvSpPr>
        <p:spPr bwMode="auto">
          <a:xfrm>
            <a:off x="2133600" y="6615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43077" name="Group 5"/>
          <p:cNvGrpSpPr>
            <a:grpSpLocks/>
          </p:cNvGrpSpPr>
          <p:nvPr/>
        </p:nvGrpSpPr>
        <p:grpSpPr bwMode="auto">
          <a:xfrm>
            <a:off x="152400" y="6310313"/>
            <a:ext cx="939800" cy="508000"/>
            <a:chOff x="96" y="4000"/>
            <a:chExt cx="592" cy="320"/>
          </a:xfrm>
        </p:grpSpPr>
        <p:sp>
          <p:nvSpPr>
            <p:cNvPr id="643078" name="Rectangle 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43079" name="Oval 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1219200" y="5700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1524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43082" name="Oval 10"/>
          <p:cNvSpPr>
            <a:spLocks noChangeArrowheads="1"/>
          </p:cNvSpPr>
          <p:nvPr/>
        </p:nvSpPr>
        <p:spPr bwMode="auto">
          <a:xfrm>
            <a:off x="711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1219200" y="51673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3084" name="Oval 12"/>
          <p:cNvSpPr>
            <a:spLocks noChangeArrowheads="1"/>
          </p:cNvSpPr>
          <p:nvPr/>
        </p:nvSpPr>
        <p:spPr bwMode="auto">
          <a:xfrm>
            <a:off x="2133600" y="59674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085" name="Oval 13"/>
          <p:cNvSpPr>
            <a:spLocks noChangeArrowheads="1"/>
          </p:cNvSpPr>
          <p:nvPr/>
        </p:nvSpPr>
        <p:spPr bwMode="auto">
          <a:xfrm>
            <a:off x="21336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43086" name="Group 14"/>
          <p:cNvGrpSpPr>
            <a:grpSpLocks/>
          </p:cNvGrpSpPr>
          <p:nvPr/>
        </p:nvGrpSpPr>
        <p:grpSpPr bwMode="auto">
          <a:xfrm>
            <a:off x="152400" y="5141913"/>
            <a:ext cx="939800" cy="508000"/>
            <a:chOff x="96" y="4000"/>
            <a:chExt cx="592" cy="320"/>
          </a:xfrm>
        </p:grpSpPr>
        <p:sp>
          <p:nvSpPr>
            <p:cNvPr id="643087" name="Rectangle 15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43088" name="Oval 16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43089" name="AutoShape 17"/>
          <p:cNvSpPr>
            <a:spLocks noChangeArrowheads="1"/>
          </p:cNvSpPr>
          <p:nvPr/>
        </p:nvSpPr>
        <p:spPr bwMode="auto">
          <a:xfrm>
            <a:off x="2590800" y="512445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3090" name="AutoShape 18"/>
          <p:cNvSpPr>
            <a:spLocks noChangeArrowheads="1"/>
          </p:cNvSpPr>
          <p:nvPr/>
        </p:nvSpPr>
        <p:spPr bwMode="auto">
          <a:xfrm>
            <a:off x="2590800" y="562451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3091" name="Rectangle 19"/>
          <p:cNvSpPr>
            <a:spLocks noChangeArrowheads="1"/>
          </p:cNvSpPr>
          <p:nvPr/>
        </p:nvSpPr>
        <p:spPr bwMode="auto">
          <a:xfrm>
            <a:off x="1219200" y="45831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3092" name="Rectangle 20"/>
          <p:cNvSpPr>
            <a:spLocks noChangeArrowheads="1"/>
          </p:cNvSpPr>
          <p:nvPr/>
        </p:nvSpPr>
        <p:spPr bwMode="auto">
          <a:xfrm>
            <a:off x="152400" y="45831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43093" name="Oval 21"/>
          <p:cNvSpPr>
            <a:spLocks noChangeArrowheads="1"/>
          </p:cNvSpPr>
          <p:nvPr/>
        </p:nvSpPr>
        <p:spPr bwMode="auto">
          <a:xfrm>
            <a:off x="711200" y="48625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43094" name="Oval 22"/>
          <p:cNvSpPr>
            <a:spLocks noChangeArrowheads="1"/>
          </p:cNvSpPr>
          <p:nvPr/>
        </p:nvSpPr>
        <p:spPr bwMode="auto">
          <a:xfrm>
            <a:off x="2133600" y="48498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095" name="AutoShape 23"/>
          <p:cNvSpPr>
            <a:spLocks noChangeArrowheads="1"/>
          </p:cNvSpPr>
          <p:nvPr/>
        </p:nvSpPr>
        <p:spPr bwMode="auto">
          <a:xfrm>
            <a:off x="2590800" y="4564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43096" name="Rectangle 24"/>
          <p:cNvSpPr>
            <a:spLocks noChangeArrowheads="1"/>
          </p:cNvSpPr>
          <p:nvPr/>
        </p:nvSpPr>
        <p:spPr bwMode="auto">
          <a:xfrm>
            <a:off x="5029200" y="632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3097" name="Rectangle 25"/>
          <p:cNvSpPr>
            <a:spLocks noChangeArrowheads="1"/>
          </p:cNvSpPr>
          <p:nvPr/>
        </p:nvSpPr>
        <p:spPr bwMode="auto">
          <a:xfrm>
            <a:off x="3276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3098" name="Oval 26"/>
          <p:cNvSpPr>
            <a:spLocks noChangeArrowheads="1"/>
          </p:cNvSpPr>
          <p:nvPr/>
        </p:nvSpPr>
        <p:spPr bwMode="auto">
          <a:xfrm>
            <a:off x="3871913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3099" name="Rectangle 27"/>
          <p:cNvSpPr>
            <a:spLocks noChangeArrowheads="1"/>
          </p:cNvSpPr>
          <p:nvPr/>
        </p:nvSpPr>
        <p:spPr bwMode="auto">
          <a:xfrm>
            <a:off x="3276600" y="57007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43100" name="Rectangle 28"/>
          <p:cNvSpPr>
            <a:spLocks noChangeArrowheads="1"/>
          </p:cNvSpPr>
          <p:nvPr/>
        </p:nvSpPr>
        <p:spPr bwMode="auto">
          <a:xfrm>
            <a:off x="3276600" y="51673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43101" name="Rectangle 29"/>
          <p:cNvSpPr>
            <a:spLocks noChangeArrowheads="1"/>
          </p:cNvSpPr>
          <p:nvPr/>
        </p:nvSpPr>
        <p:spPr bwMode="auto">
          <a:xfrm>
            <a:off x="3276600" y="4633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43102" name="Oval 30"/>
          <p:cNvSpPr>
            <a:spLocks noChangeArrowheads="1"/>
          </p:cNvSpPr>
          <p:nvPr/>
        </p:nvSpPr>
        <p:spPr bwMode="auto">
          <a:xfrm>
            <a:off x="3886200" y="4913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103" name="Oval 31"/>
          <p:cNvSpPr>
            <a:spLocks noChangeArrowheads="1"/>
          </p:cNvSpPr>
          <p:nvPr/>
        </p:nvSpPr>
        <p:spPr bwMode="auto">
          <a:xfrm>
            <a:off x="3886200" y="5446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43104" name="Oval 32"/>
          <p:cNvSpPr>
            <a:spLocks noChangeArrowheads="1"/>
          </p:cNvSpPr>
          <p:nvPr/>
        </p:nvSpPr>
        <p:spPr bwMode="auto">
          <a:xfrm>
            <a:off x="3886200" y="5980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105" name="Rectangle 33"/>
          <p:cNvSpPr>
            <a:spLocks noChangeArrowheads="1"/>
          </p:cNvSpPr>
          <p:nvPr/>
        </p:nvSpPr>
        <p:spPr bwMode="auto">
          <a:xfrm>
            <a:off x="50292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3106" name="Rectangle 34"/>
          <p:cNvSpPr>
            <a:spLocks noChangeArrowheads="1"/>
          </p:cNvSpPr>
          <p:nvPr/>
        </p:nvSpPr>
        <p:spPr bwMode="auto">
          <a:xfrm>
            <a:off x="6096000" y="5672138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3107" name="Rectangle 35"/>
          <p:cNvSpPr>
            <a:spLocks noChangeArrowheads="1"/>
          </p:cNvSpPr>
          <p:nvPr/>
        </p:nvSpPr>
        <p:spPr bwMode="auto">
          <a:xfrm>
            <a:off x="50292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3108" name="Rectangle 36"/>
          <p:cNvSpPr>
            <a:spLocks noChangeArrowheads="1"/>
          </p:cNvSpPr>
          <p:nvPr/>
        </p:nvSpPr>
        <p:spPr bwMode="auto">
          <a:xfrm>
            <a:off x="6096000" y="5141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3109" name="Rectangle 37"/>
          <p:cNvSpPr>
            <a:spLocks noChangeArrowheads="1"/>
          </p:cNvSpPr>
          <p:nvPr/>
        </p:nvSpPr>
        <p:spPr bwMode="auto">
          <a:xfrm>
            <a:off x="50292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3110" name="Rectangle 38"/>
          <p:cNvSpPr>
            <a:spLocks noChangeArrowheads="1"/>
          </p:cNvSpPr>
          <p:nvPr/>
        </p:nvSpPr>
        <p:spPr bwMode="auto">
          <a:xfrm>
            <a:off x="6096000" y="4608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3111" name="Rectangle 39"/>
          <p:cNvSpPr>
            <a:spLocks noChangeArrowheads="1"/>
          </p:cNvSpPr>
          <p:nvPr/>
        </p:nvSpPr>
        <p:spPr bwMode="auto">
          <a:xfrm>
            <a:off x="1219200" y="39878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3112" name="Rectangle 40"/>
          <p:cNvSpPr>
            <a:spLocks noChangeArrowheads="1"/>
          </p:cNvSpPr>
          <p:nvPr/>
        </p:nvSpPr>
        <p:spPr bwMode="auto">
          <a:xfrm>
            <a:off x="152400" y="3987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43113" name="Oval 41"/>
          <p:cNvSpPr>
            <a:spLocks noChangeArrowheads="1"/>
          </p:cNvSpPr>
          <p:nvPr/>
        </p:nvSpPr>
        <p:spPr bwMode="auto">
          <a:xfrm>
            <a:off x="711200" y="4267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43114" name="Rectangle 42"/>
          <p:cNvSpPr>
            <a:spLocks noChangeArrowheads="1"/>
          </p:cNvSpPr>
          <p:nvPr/>
        </p:nvSpPr>
        <p:spPr bwMode="auto">
          <a:xfrm>
            <a:off x="1219200" y="339566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3115" name="Oval 43"/>
          <p:cNvSpPr>
            <a:spLocks noChangeArrowheads="1"/>
          </p:cNvSpPr>
          <p:nvPr/>
        </p:nvSpPr>
        <p:spPr bwMode="auto">
          <a:xfrm>
            <a:off x="2133600" y="42545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116" name="Oval 44"/>
          <p:cNvSpPr>
            <a:spLocks noChangeArrowheads="1"/>
          </p:cNvSpPr>
          <p:nvPr/>
        </p:nvSpPr>
        <p:spPr bwMode="auto">
          <a:xfrm>
            <a:off x="2133600" y="3675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43117" name="Group 45"/>
          <p:cNvGrpSpPr>
            <a:grpSpLocks/>
          </p:cNvGrpSpPr>
          <p:nvPr/>
        </p:nvGrpSpPr>
        <p:grpSpPr bwMode="auto">
          <a:xfrm>
            <a:off x="152400" y="3370263"/>
            <a:ext cx="939800" cy="508000"/>
            <a:chOff x="96" y="4000"/>
            <a:chExt cx="592" cy="320"/>
          </a:xfrm>
        </p:grpSpPr>
        <p:sp>
          <p:nvSpPr>
            <p:cNvPr id="643118" name="Rectangle 4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43119" name="Oval 4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43120" name="AutoShape 48"/>
          <p:cNvSpPr>
            <a:spLocks noChangeArrowheads="1"/>
          </p:cNvSpPr>
          <p:nvPr/>
        </p:nvSpPr>
        <p:spPr bwMode="auto">
          <a:xfrm>
            <a:off x="2590800" y="33528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3121" name="AutoShape 49"/>
          <p:cNvSpPr>
            <a:spLocks noChangeArrowheads="1"/>
          </p:cNvSpPr>
          <p:nvPr/>
        </p:nvSpPr>
        <p:spPr bwMode="auto">
          <a:xfrm>
            <a:off x="2590800" y="39116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3122" name="Rectangle 50"/>
          <p:cNvSpPr>
            <a:spLocks noChangeArrowheads="1"/>
          </p:cNvSpPr>
          <p:nvPr/>
        </p:nvSpPr>
        <p:spPr bwMode="auto">
          <a:xfrm>
            <a:off x="3276600" y="3987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43123" name="Rectangle 51"/>
          <p:cNvSpPr>
            <a:spLocks noChangeArrowheads="1"/>
          </p:cNvSpPr>
          <p:nvPr/>
        </p:nvSpPr>
        <p:spPr bwMode="auto">
          <a:xfrm>
            <a:off x="3276600" y="33956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43124" name="Oval 52"/>
          <p:cNvSpPr>
            <a:spLocks noChangeArrowheads="1"/>
          </p:cNvSpPr>
          <p:nvPr/>
        </p:nvSpPr>
        <p:spPr bwMode="auto">
          <a:xfrm>
            <a:off x="3886200" y="3675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43125" name="Oval 53"/>
          <p:cNvSpPr>
            <a:spLocks noChangeArrowheads="1"/>
          </p:cNvSpPr>
          <p:nvPr/>
        </p:nvSpPr>
        <p:spPr bwMode="auto">
          <a:xfrm>
            <a:off x="3886200" y="4267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126" name="AutoShape 54"/>
          <p:cNvSpPr>
            <a:spLocks noChangeArrowheads="1"/>
          </p:cNvSpPr>
          <p:nvPr/>
        </p:nvSpPr>
        <p:spPr bwMode="auto">
          <a:xfrm>
            <a:off x="4343400" y="3900488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43127" name="AutoShape 55"/>
          <p:cNvSpPr>
            <a:spLocks noChangeArrowheads="1"/>
          </p:cNvSpPr>
          <p:nvPr/>
        </p:nvSpPr>
        <p:spPr bwMode="auto">
          <a:xfrm>
            <a:off x="4343400" y="33702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43128" name="Rectangle 56"/>
          <p:cNvSpPr>
            <a:spLocks noChangeArrowheads="1"/>
          </p:cNvSpPr>
          <p:nvPr/>
        </p:nvSpPr>
        <p:spPr bwMode="auto">
          <a:xfrm>
            <a:off x="50292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3129" name="Rectangle 57"/>
          <p:cNvSpPr>
            <a:spLocks noChangeArrowheads="1"/>
          </p:cNvSpPr>
          <p:nvPr/>
        </p:nvSpPr>
        <p:spPr bwMode="auto">
          <a:xfrm>
            <a:off x="6096000" y="4038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3130" name="Rectangle 58"/>
          <p:cNvSpPr>
            <a:spLocks noChangeArrowheads="1"/>
          </p:cNvSpPr>
          <p:nvPr/>
        </p:nvSpPr>
        <p:spPr bwMode="auto">
          <a:xfrm>
            <a:off x="50292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3131" name="Rectangle 59"/>
          <p:cNvSpPr>
            <a:spLocks noChangeArrowheads="1"/>
          </p:cNvSpPr>
          <p:nvPr/>
        </p:nvSpPr>
        <p:spPr bwMode="auto">
          <a:xfrm>
            <a:off x="6096000" y="3429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3132" name="Oval 60"/>
          <p:cNvSpPr>
            <a:spLocks noChangeArrowheads="1"/>
          </p:cNvSpPr>
          <p:nvPr/>
        </p:nvSpPr>
        <p:spPr bwMode="auto">
          <a:xfrm>
            <a:off x="5562600" y="5943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3133" name="Oval 61"/>
          <p:cNvSpPr>
            <a:spLocks noChangeArrowheads="1"/>
          </p:cNvSpPr>
          <p:nvPr/>
        </p:nvSpPr>
        <p:spPr bwMode="auto">
          <a:xfrm>
            <a:off x="5562600" y="5410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3134" name="Oval 62"/>
          <p:cNvSpPr>
            <a:spLocks noChangeArrowheads="1"/>
          </p:cNvSpPr>
          <p:nvPr/>
        </p:nvSpPr>
        <p:spPr bwMode="auto">
          <a:xfrm>
            <a:off x="5562600" y="4876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3135" name="Oval 63"/>
          <p:cNvSpPr>
            <a:spLocks noChangeArrowheads="1"/>
          </p:cNvSpPr>
          <p:nvPr/>
        </p:nvSpPr>
        <p:spPr bwMode="auto">
          <a:xfrm>
            <a:off x="5562600" y="4343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3136" name="Oval 64"/>
          <p:cNvSpPr>
            <a:spLocks noChangeArrowheads="1"/>
          </p:cNvSpPr>
          <p:nvPr/>
        </p:nvSpPr>
        <p:spPr bwMode="auto">
          <a:xfrm>
            <a:off x="5562600" y="3733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3137" name="Oval 65"/>
          <p:cNvSpPr>
            <a:spLocks noChangeArrowheads="1"/>
          </p:cNvSpPr>
          <p:nvPr/>
        </p:nvSpPr>
        <p:spPr bwMode="auto">
          <a:xfrm>
            <a:off x="55626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138" name="Oval 66"/>
          <p:cNvSpPr>
            <a:spLocks noChangeArrowheads="1"/>
          </p:cNvSpPr>
          <p:nvPr/>
        </p:nvSpPr>
        <p:spPr bwMode="auto">
          <a:xfrm>
            <a:off x="6629400" y="5943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139" name="Oval 67"/>
          <p:cNvSpPr>
            <a:spLocks noChangeArrowheads="1"/>
          </p:cNvSpPr>
          <p:nvPr/>
        </p:nvSpPr>
        <p:spPr bwMode="auto">
          <a:xfrm>
            <a:off x="6629400" y="54102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140" name="Oval 68"/>
          <p:cNvSpPr>
            <a:spLocks noChangeArrowheads="1"/>
          </p:cNvSpPr>
          <p:nvPr/>
        </p:nvSpPr>
        <p:spPr bwMode="auto">
          <a:xfrm>
            <a:off x="6629400" y="4876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141" name="Oval 69"/>
          <p:cNvSpPr>
            <a:spLocks noChangeArrowheads="1"/>
          </p:cNvSpPr>
          <p:nvPr/>
        </p:nvSpPr>
        <p:spPr bwMode="auto">
          <a:xfrm>
            <a:off x="6629400" y="4343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3142" name="Oval 70"/>
          <p:cNvSpPr>
            <a:spLocks noChangeArrowheads="1"/>
          </p:cNvSpPr>
          <p:nvPr/>
        </p:nvSpPr>
        <p:spPr bwMode="auto">
          <a:xfrm>
            <a:off x="6629400" y="3733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1219200" y="6335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45124" name="Oval 4"/>
          <p:cNvSpPr>
            <a:spLocks noChangeArrowheads="1"/>
          </p:cNvSpPr>
          <p:nvPr/>
        </p:nvSpPr>
        <p:spPr bwMode="auto">
          <a:xfrm>
            <a:off x="2133600" y="6615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45125" name="Group 5"/>
          <p:cNvGrpSpPr>
            <a:grpSpLocks/>
          </p:cNvGrpSpPr>
          <p:nvPr/>
        </p:nvGrpSpPr>
        <p:grpSpPr bwMode="auto">
          <a:xfrm>
            <a:off x="152400" y="6310313"/>
            <a:ext cx="939800" cy="508000"/>
            <a:chOff x="96" y="4000"/>
            <a:chExt cx="592" cy="320"/>
          </a:xfrm>
        </p:grpSpPr>
        <p:sp>
          <p:nvSpPr>
            <p:cNvPr id="645126" name="Rectangle 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45127" name="Oval 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45139" name="Rectangle 19"/>
          <p:cNvSpPr>
            <a:spLocks noChangeArrowheads="1"/>
          </p:cNvSpPr>
          <p:nvPr/>
        </p:nvSpPr>
        <p:spPr bwMode="auto">
          <a:xfrm>
            <a:off x="1219200" y="42021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5140" name="Rectangle 20"/>
          <p:cNvSpPr>
            <a:spLocks noChangeArrowheads="1"/>
          </p:cNvSpPr>
          <p:nvPr/>
        </p:nvSpPr>
        <p:spPr bwMode="auto">
          <a:xfrm>
            <a:off x="152400" y="42021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45141" name="Oval 21"/>
          <p:cNvSpPr>
            <a:spLocks noChangeArrowheads="1"/>
          </p:cNvSpPr>
          <p:nvPr/>
        </p:nvSpPr>
        <p:spPr bwMode="auto">
          <a:xfrm>
            <a:off x="711200" y="44815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45142" name="Oval 22"/>
          <p:cNvSpPr>
            <a:spLocks noChangeArrowheads="1"/>
          </p:cNvSpPr>
          <p:nvPr/>
        </p:nvSpPr>
        <p:spPr bwMode="auto">
          <a:xfrm>
            <a:off x="2133600" y="44688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143" name="AutoShape 23"/>
          <p:cNvSpPr>
            <a:spLocks noChangeArrowheads="1"/>
          </p:cNvSpPr>
          <p:nvPr/>
        </p:nvSpPr>
        <p:spPr bwMode="auto">
          <a:xfrm>
            <a:off x="2590800" y="4183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45144" name="Rectangle 24"/>
          <p:cNvSpPr>
            <a:spLocks noChangeArrowheads="1"/>
          </p:cNvSpPr>
          <p:nvPr/>
        </p:nvSpPr>
        <p:spPr bwMode="auto">
          <a:xfrm>
            <a:off x="5029200" y="632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5145" name="Rectangle 25"/>
          <p:cNvSpPr>
            <a:spLocks noChangeArrowheads="1"/>
          </p:cNvSpPr>
          <p:nvPr/>
        </p:nvSpPr>
        <p:spPr bwMode="auto">
          <a:xfrm>
            <a:off x="3276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5146" name="Oval 26"/>
          <p:cNvSpPr>
            <a:spLocks noChangeArrowheads="1"/>
          </p:cNvSpPr>
          <p:nvPr/>
        </p:nvSpPr>
        <p:spPr bwMode="auto">
          <a:xfrm>
            <a:off x="3871913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5149" name="Rectangle 29"/>
          <p:cNvSpPr>
            <a:spLocks noChangeArrowheads="1"/>
          </p:cNvSpPr>
          <p:nvPr/>
        </p:nvSpPr>
        <p:spPr bwMode="auto">
          <a:xfrm>
            <a:off x="3276600" y="4252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45150" name="Oval 30"/>
          <p:cNvSpPr>
            <a:spLocks noChangeArrowheads="1"/>
          </p:cNvSpPr>
          <p:nvPr/>
        </p:nvSpPr>
        <p:spPr bwMode="auto">
          <a:xfrm>
            <a:off x="3886200" y="4532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157" name="Rectangle 37"/>
          <p:cNvSpPr>
            <a:spLocks noChangeArrowheads="1"/>
          </p:cNvSpPr>
          <p:nvPr/>
        </p:nvSpPr>
        <p:spPr bwMode="auto">
          <a:xfrm>
            <a:off x="5029200" y="4227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5158" name="Rectangle 38"/>
          <p:cNvSpPr>
            <a:spLocks noChangeArrowheads="1"/>
          </p:cNvSpPr>
          <p:nvPr/>
        </p:nvSpPr>
        <p:spPr bwMode="auto">
          <a:xfrm>
            <a:off x="6096000" y="4227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5159" name="Rectangle 39"/>
          <p:cNvSpPr>
            <a:spLocks noChangeArrowheads="1"/>
          </p:cNvSpPr>
          <p:nvPr/>
        </p:nvSpPr>
        <p:spPr bwMode="auto">
          <a:xfrm>
            <a:off x="1219200" y="2921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5160" name="Rectangle 40"/>
          <p:cNvSpPr>
            <a:spLocks noChangeArrowheads="1"/>
          </p:cNvSpPr>
          <p:nvPr/>
        </p:nvSpPr>
        <p:spPr bwMode="auto">
          <a:xfrm>
            <a:off x="152400" y="2921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45161" name="Oval 41"/>
          <p:cNvSpPr>
            <a:spLocks noChangeArrowheads="1"/>
          </p:cNvSpPr>
          <p:nvPr/>
        </p:nvSpPr>
        <p:spPr bwMode="auto">
          <a:xfrm>
            <a:off x="711200" y="3200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45162" name="Rectangle 42"/>
          <p:cNvSpPr>
            <a:spLocks noChangeArrowheads="1"/>
          </p:cNvSpPr>
          <p:nvPr/>
        </p:nvSpPr>
        <p:spPr bwMode="auto">
          <a:xfrm>
            <a:off x="1219200" y="149066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5163" name="Oval 43"/>
          <p:cNvSpPr>
            <a:spLocks noChangeArrowheads="1"/>
          </p:cNvSpPr>
          <p:nvPr/>
        </p:nvSpPr>
        <p:spPr bwMode="auto">
          <a:xfrm>
            <a:off x="2133600" y="31877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164" name="Oval 44"/>
          <p:cNvSpPr>
            <a:spLocks noChangeArrowheads="1"/>
          </p:cNvSpPr>
          <p:nvPr/>
        </p:nvSpPr>
        <p:spPr bwMode="auto">
          <a:xfrm>
            <a:off x="2133600" y="1770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45165" name="Group 45"/>
          <p:cNvGrpSpPr>
            <a:grpSpLocks/>
          </p:cNvGrpSpPr>
          <p:nvPr/>
        </p:nvGrpSpPr>
        <p:grpSpPr bwMode="auto">
          <a:xfrm>
            <a:off x="152400" y="1465263"/>
            <a:ext cx="939800" cy="508000"/>
            <a:chOff x="96" y="4000"/>
            <a:chExt cx="592" cy="320"/>
          </a:xfrm>
        </p:grpSpPr>
        <p:sp>
          <p:nvSpPr>
            <p:cNvPr id="645166" name="Rectangle 4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45167" name="Oval 4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45168" name="AutoShape 48"/>
          <p:cNvSpPr>
            <a:spLocks noChangeArrowheads="1"/>
          </p:cNvSpPr>
          <p:nvPr/>
        </p:nvSpPr>
        <p:spPr bwMode="auto">
          <a:xfrm>
            <a:off x="2590800" y="14478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5169" name="AutoShape 49"/>
          <p:cNvSpPr>
            <a:spLocks noChangeArrowheads="1"/>
          </p:cNvSpPr>
          <p:nvPr/>
        </p:nvSpPr>
        <p:spPr bwMode="auto">
          <a:xfrm>
            <a:off x="2590800" y="28448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5170" name="Rectangle 50"/>
          <p:cNvSpPr>
            <a:spLocks noChangeArrowheads="1"/>
          </p:cNvSpPr>
          <p:nvPr/>
        </p:nvSpPr>
        <p:spPr bwMode="auto">
          <a:xfrm>
            <a:off x="3276600" y="2921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45171" name="Rectangle 51"/>
          <p:cNvSpPr>
            <a:spLocks noChangeArrowheads="1"/>
          </p:cNvSpPr>
          <p:nvPr/>
        </p:nvSpPr>
        <p:spPr bwMode="auto">
          <a:xfrm>
            <a:off x="3276600" y="14906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45172" name="Oval 52"/>
          <p:cNvSpPr>
            <a:spLocks noChangeArrowheads="1"/>
          </p:cNvSpPr>
          <p:nvPr/>
        </p:nvSpPr>
        <p:spPr bwMode="auto">
          <a:xfrm>
            <a:off x="3886200" y="1770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45173" name="Oval 53"/>
          <p:cNvSpPr>
            <a:spLocks noChangeArrowheads="1"/>
          </p:cNvSpPr>
          <p:nvPr/>
        </p:nvSpPr>
        <p:spPr bwMode="auto">
          <a:xfrm>
            <a:off x="3886200" y="3200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174" name="AutoShape 54"/>
          <p:cNvSpPr>
            <a:spLocks noChangeArrowheads="1"/>
          </p:cNvSpPr>
          <p:nvPr/>
        </p:nvSpPr>
        <p:spPr bwMode="auto">
          <a:xfrm>
            <a:off x="4343400" y="2833688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45175" name="AutoShape 55"/>
          <p:cNvSpPr>
            <a:spLocks noChangeArrowheads="1"/>
          </p:cNvSpPr>
          <p:nvPr/>
        </p:nvSpPr>
        <p:spPr bwMode="auto">
          <a:xfrm>
            <a:off x="4343400" y="14652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45176" name="Rectangle 56"/>
          <p:cNvSpPr>
            <a:spLocks noChangeArrowheads="1"/>
          </p:cNvSpPr>
          <p:nvPr/>
        </p:nvSpPr>
        <p:spPr bwMode="auto">
          <a:xfrm>
            <a:off x="5029200" y="2971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5177" name="Rectangle 57"/>
          <p:cNvSpPr>
            <a:spLocks noChangeArrowheads="1"/>
          </p:cNvSpPr>
          <p:nvPr/>
        </p:nvSpPr>
        <p:spPr bwMode="auto">
          <a:xfrm>
            <a:off x="6096000" y="2971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5178" name="Rectangle 58"/>
          <p:cNvSpPr>
            <a:spLocks noChangeArrowheads="1"/>
          </p:cNvSpPr>
          <p:nvPr/>
        </p:nvSpPr>
        <p:spPr bwMode="auto">
          <a:xfrm>
            <a:off x="5029200" y="1524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5179" name="Rectangle 59"/>
          <p:cNvSpPr>
            <a:spLocks noChangeArrowheads="1"/>
          </p:cNvSpPr>
          <p:nvPr/>
        </p:nvSpPr>
        <p:spPr bwMode="auto">
          <a:xfrm>
            <a:off x="6096000" y="1524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5182" name="Oval 62"/>
          <p:cNvSpPr>
            <a:spLocks noChangeArrowheads="1"/>
          </p:cNvSpPr>
          <p:nvPr/>
        </p:nvSpPr>
        <p:spPr bwMode="auto">
          <a:xfrm>
            <a:off x="5562600" y="4495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5183" name="Oval 63"/>
          <p:cNvSpPr>
            <a:spLocks noChangeArrowheads="1"/>
          </p:cNvSpPr>
          <p:nvPr/>
        </p:nvSpPr>
        <p:spPr bwMode="auto">
          <a:xfrm>
            <a:off x="5562600" y="3276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5184" name="Oval 64"/>
          <p:cNvSpPr>
            <a:spLocks noChangeArrowheads="1"/>
          </p:cNvSpPr>
          <p:nvPr/>
        </p:nvSpPr>
        <p:spPr bwMode="auto">
          <a:xfrm>
            <a:off x="55626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5185" name="Oval 65"/>
          <p:cNvSpPr>
            <a:spLocks noChangeArrowheads="1"/>
          </p:cNvSpPr>
          <p:nvPr/>
        </p:nvSpPr>
        <p:spPr bwMode="auto">
          <a:xfrm>
            <a:off x="55626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188" name="Oval 68"/>
          <p:cNvSpPr>
            <a:spLocks noChangeArrowheads="1"/>
          </p:cNvSpPr>
          <p:nvPr/>
        </p:nvSpPr>
        <p:spPr bwMode="auto">
          <a:xfrm>
            <a:off x="6629400" y="4495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189" name="Oval 69"/>
          <p:cNvSpPr>
            <a:spLocks noChangeArrowheads="1"/>
          </p:cNvSpPr>
          <p:nvPr/>
        </p:nvSpPr>
        <p:spPr bwMode="auto">
          <a:xfrm>
            <a:off x="6629400" y="3276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190" name="Oval 70"/>
          <p:cNvSpPr>
            <a:spLocks noChangeArrowheads="1"/>
          </p:cNvSpPr>
          <p:nvPr/>
        </p:nvSpPr>
        <p:spPr bwMode="auto">
          <a:xfrm>
            <a:off x="66294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191" name="Rectangle 71"/>
          <p:cNvSpPr>
            <a:spLocks noChangeArrowheads="1"/>
          </p:cNvSpPr>
          <p:nvPr/>
        </p:nvSpPr>
        <p:spPr bwMode="auto">
          <a:xfrm>
            <a:off x="1219200" y="5330825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5192" name="Rectangle 72"/>
          <p:cNvSpPr>
            <a:spLocks noChangeArrowheads="1"/>
          </p:cNvSpPr>
          <p:nvPr/>
        </p:nvSpPr>
        <p:spPr bwMode="auto">
          <a:xfrm>
            <a:off x="152400" y="533082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45193" name="Oval 73"/>
          <p:cNvSpPr>
            <a:spLocks noChangeArrowheads="1"/>
          </p:cNvSpPr>
          <p:nvPr/>
        </p:nvSpPr>
        <p:spPr bwMode="auto">
          <a:xfrm>
            <a:off x="711200" y="5610225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45194" name="Rectangle 74"/>
          <p:cNvSpPr>
            <a:spLocks noChangeArrowheads="1"/>
          </p:cNvSpPr>
          <p:nvPr/>
        </p:nvSpPr>
        <p:spPr bwMode="auto">
          <a:xfrm>
            <a:off x="1219200" y="4797425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45195" name="Oval 75"/>
          <p:cNvSpPr>
            <a:spLocks noChangeArrowheads="1"/>
          </p:cNvSpPr>
          <p:nvPr/>
        </p:nvSpPr>
        <p:spPr bwMode="auto">
          <a:xfrm>
            <a:off x="2133600" y="5597525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196" name="Oval 76"/>
          <p:cNvSpPr>
            <a:spLocks noChangeArrowheads="1"/>
          </p:cNvSpPr>
          <p:nvPr/>
        </p:nvSpPr>
        <p:spPr bwMode="auto">
          <a:xfrm>
            <a:off x="2133600" y="5076825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45197" name="Group 77"/>
          <p:cNvGrpSpPr>
            <a:grpSpLocks/>
          </p:cNvGrpSpPr>
          <p:nvPr/>
        </p:nvGrpSpPr>
        <p:grpSpPr bwMode="auto">
          <a:xfrm>
            <a:off x="152400" y="4772025"/>
            <a:ext cx="939800" cy="508000"/>
            <a:chOff x="96" y="4000"/>
            <a:chExt cx="592" cy="320"/>
          </a:xfrm>
        </p:grpSpPr>
        <p:sp>
          <p:nvSpPr>
            <p:cNvPr id="645198" name="Rectangle 78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45199" name="Oval 79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45200" name="AutoShape 80"/>
          <p:cNvSpPr>
            <a:spLocks noChangeArrowheads="1"/>
          </p:cNvSpPr>
          <p:nvPr/>
        </p:nvSpPr>
        <p:spPr bwMode="auto">
          <a:xfrm>
            <a:off x="2590800" y="47545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5201" name="AutoShape 81"/>
          <p:cNvSpPr>
            <a:spLocks noChangeArrowheads="1"/>
          </p:cNvSpPr>
          <p:nvPr/>
        </p:nvSpPr>
        <p:spPr bwMode="auto">
          <a:xfrm>
            <a:off x="2590800" y="5254625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45202" name="Rectangle 82"/>
          <p:cNvSpPr>
            <a:spLocks noChangeArrowheads="1"/>
          </p:cNvSpPr>
          <p:nvPr/>
        </p:nvSpPr>
        <p:spPr bwMode="auto">
          <a:xfrm>
            <a:off x="3276600" y="533082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45203" name="Rectangle 83"/>
          <p:cNvSpPr>
            <a:spLocks noChangeArrowheads="1"/>
          </p:cNvSpPr>
          <p:nvPr/>
        </p:nvSpPr>
        <p:spPr bwMode="auto">
          <a:xfrm>
            <a:off x="3276600" y="479742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45204" name="Oval 84"/>
          <p:cNvSpPr>
            <a:spLocks noChangeArrowheads="1"/>
          </p:cNvSpPr>
          <p:nvPr/>
        </p:nvSpPr>
        <p:spPr bwMode="auto">
          <a:xfrm>
            <a:off x="3886200" y="5076825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45205" name="Oval 85"/>
          <p:cNvSpPr>
            <a:spLocks noChangeArrowheads="1"/>
          </p:cNvSpPr>
          <p:nvPr/>
        </p:nvSpPr>
        <p:spPr bwMode="auto">
          <a:xfrm>
            <a:off x="3886200" y="5610225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206" name="Rectangle 86"/>
          <p:cNvSpPr>
            <a:spLocks noChangeArrowheads="1"/>
          </p:cNvSpPr>
          <p:nvPr/>
        </p:nvSpPr>
        <p:spPr bwMode="auto">
          <a:xfrm>
            <a:off x="5029200" y="530225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5207" name="Rectangle 87"/>
          <p:cNvSpPr>
            <a:spLocks noChangeArrowheads="1"/>
          </p:cNvSpPr>
          <p:nvPr/>
        </p:nvSpPr>
        <p:spPr bwMode="auto">
          <a:xfrm>
            <a:off x="6096000" y="530225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5208" name="Rectangle 88"/>
          <p:cNvSpPr>
            <a:spLocks noChangeArrowheads="1"/>
          </p:cNvSpPr>
          <p:nvPr/>
        </p:nvSpPr>
        <p:spPr bwMode="auto">
          <a:xfrm>
            <a:off x="5029200" y="477202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45209" name="Rectangle 89"/>
          <p:cNvSpPr>
            <a:spLocks noChangeArrowheads="1"/>
          </p:cNvSpPr>
          <p:nvPr/>
        </p:nvSpPr>
        <p:spPr bwMode="auto">
          <a:xfrm>
            <a:off x="6096000" y="477202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45210" name="Oval 90"/>
          <p:cNvSpPr>
            <a:spLocks noChangeArrowheads="1"/>
          </p:cNvSpPr>
          <p:nvPr/>
        </p:nvSpPr>
        <p:spPr bwMode="auto">
          <a:xfrm>
            <a:off x="5562600" y="5573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5211" name="Oval 91"/>
          <p:cNvSpPr>
            <a:spLocks noChangeArrowheads="1"/>
          </p:cNvSpPr>
          <p:nvPr/>
        </p:nvSpPr>
        <p:spPr bwMode="auto">
          <a:xfrm>
            <a:off x="5562600" y="5040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45212" name="Oval 92"/>
          <p:cNvSpPr>
            <a:spLocks noChangeArrowheads="1"/>
          </p:cNvSpPr>
          <p:nvPr/>
        </p:nvSpPr>
        <p:spPr bwMode="auto">
          <a:xfrm>
            <a:off x="6629400" y="55737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45213" name="Oval 93"/>
          <p:cNvSpPr>
            <a:spLocks noChangeArrowheads="1"/>
          </p:cNvSpPr>
          <p:nvPr/>
        </p:nvSpPr>
        <p:spPr bwMode="auto">
          <a:xfrm>
            <a:off x="6629400" y="5040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Parsing </a:t>
            </a:r>
            <a:r>
              <a:rPr lang="en-US" sz="2400"/>
              <a:t>[ Begel 04 ]</a:t>
            </a:r>
          </a:p>
        </p:txBody>
      </p:sp>
      <p:sp>
        <p:nvSpPr>
          <p:cNvPr id="651267" name="Rectangle 3"/>
          <p:cNvSpPr>
            <a:spLocks noChangeArrowheads="1"/>
          </p:cNvSpPr>
          <p:nvPr/>
        </p:nvSpPr>
        <p:spPr bwMode="auto">
          <a:xfrm>
            <a:off x="1219200" y="63357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55</a:t>
            </a:r>
          </a:p>
        </p:txBody>
      </p:sp>
      <p:sp>
        <p:nvSpPr>
          <p:cNvPr id="651268" name="Oval 4"/>
          <p:cNvSpPr>
            <a:spLocks noChangeArrowheads="1"/>
          </p:cNvSpPr>
          <p:nvPr/>
        </p:nvSpPr>
        <p:spPr bwMode="auto">
          <a:xfrm>
            <a:off x="2133600" y="66151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grpSp>
        <p:nvGrpSpPr>
          <p:cNvPr id="651269" name="Group 5"/>
          <p:cNvGrpSpPr>
            <a:grpSpLocks/>
          </p:cNvGrpSpPr>
          <p:nvPr/>
        </p:nvGrpSpPr>
        <p:grpSpPr bwMode="auto">
          <a:xfrm>
            <a:off x="152400" y="6310313"/>
            <a:ext cx="939800" cy="508000"/>
            <a:chOff x="96" y="4000"/>
            <a:chExt cx="592" cy="320"/>
          </a:xfrm>
        </p:grpSpPr>
        <p:sp>
          <p:nvSpPr>
            <p:cNvPr id="651270" name="Rectangle 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51271" name="Oval 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51272" name="Rectangle 8"/>
          <p:cNvSpPr>
            <a:spLocks noChangeArrowheads="1"/>
          </p:cNvSpPr>
          <p:nvPr/>
        </p:nvSpPr>
        <p:spPr bwMode="auto">
          <a:xfrm>
            <a:off x="1219200" y="5319713"/>
            <a:ext cx="1066800" cy="3810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51273" name="Rectangle 9"/>
          <p:cNvSpPr>
            <a:spLocks noChangeArrowheads="1"/>
          </p:cNvSpPr>
          <p:nvPr/>
        </p:nvSpPr>
        <p:spPr bwMode="auto">
          <a:xfrm>
            <a:off x="152400" y="5319713"/>
            <a:ext cx="762000" cy="3810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51274" name="Oval 10"/>
          <p:cNvSpPr>
            <a:spLocks noChangeArrowheads="1"/>
          </p:cNvSpPr>
          <p:nvPr/>
        </p:nvSpPr>
        <p:spPr bwMode="auto">
          <a:xfrm>
            <a:off x="711200" y="5599113"/>
            <a:ext cx="381000" cy="2286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51275" name="Rectangle 11"/>
          <p:cNvSpPr>
            <a:spLocks noChangeArrowheads="1"/>
          </p:cNvSpPr>
          <p:nvPr/>
        </p:nvSpPr>
        <p:spPr bwMode="auto">
          <a:xfrm>
            <a:off x="1219200" y="4786313"/>
            <a:ext cx="1066800" cy="3810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51276" name="Oval 12"/>
          <p:cNvSpPr>
            <a:spLocks noChangeArrowheads="1"/>
          </p:cNvSpPr>
          <p:nvPr/>
        </p:nvSpPr>
        <p:spPr bwMode="auto">
          <a:xfrm>
            <a:off x="2133600" y="5586413"/>
            <a:ext cx="381000" cy="2286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277" name="Oval 13"/>
          <p:cNvSpPr>
            <a:spLocks noChangeArrowheads="1"/>
          </p:cNvSpPr>
          <p:nvPr/>
        </p:nvSpPr>
        <p:spPr bwMode="auto">
          <a:xfrm>
            <a:off x="2133600" y="5065713"/>
            <a:ext cx="381000" cy="2286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51278" name="Group 14"/>
          <p:cNvGrpSpPr>
            <a:grpSpLocks/>
          </p:cNvGrpSpPr>
          <p:nvPr/>
        </p:nvGrpSpPr>
        <p:grpSpPr bwMode="auto">
          <a:xfrm>
            <a:off x="152400" y="4760913"/>
            <a:ext cx="939800" cy="508000"/>
            <a:chOff x="96" y="4000"/>
            <a:chExt cx="592" cy="320"/>
          </a:xfrm>
        </p:grpSpPr>
        <p:sp>
          <p:nvSpPr>
            <p:cNvPr id="651279" name="Rectangle 15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rgbClr val="FF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51280" name="Oval 16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51281" name="AutoShape 17"/>
          <p:cNvSpPr>
            <a:spLocks noChangeArrowheads="1"/>
          </p:cNvSpPr>
          <p:nvPr/>
        </p:nvSpPr>
        <p:spPr bwMode="auto">
          <a:xfrm>
            <a:off x="2590800" y="474345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51282" name="AutoShape 18"/>
          <p:cNvSpPr>
            <a:spLocks noChangeArrowheads="1"/>
          </p:cNvSpPr>
          <p:nvPr/>
        </p:nvSpPr>
        <p:spPr bwMode="auto">
          <a:xfrm>
            <a:off x="2590800" y="5243513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51283" name="Rectangle 19"/>
          <p:cNvSpPr>
            <a:spLocks noChangeArrowheads="1"/>
          </p:cNvSpPr>
          <p:nvPr/>
        </p:nvSpPr>
        <p:spPr bwMode="auto">
          <a:xfrm>
            <a:off x="1219200" y="420211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51284" name="Rectangle 20"/>
          <p:cNvSpPr>
            <a:spLocks noChangeArrowheads="1"/>
          </p:cNvSpPr>
          <p:nvPr/>
        </p:nvSpPr>
        <p:spPr bwMode="auto">
          <a:xfrm>
            <a:off x="152400" y="42021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51285" name="Oval 21"/>
          <p:cNvSpPr>
            <a:spLocks noChangeArrowheads="1"/>
          </p:cNvSpPr>
          <p:nvPr/>
        </p:nvSpPr>
        <p:spPr bwMode="auto">
          <a:xfrm>
            <a:off x="711200" y="44815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51286" name="Oval 22"/>
          <p:cNvSpPr>
            <a:spLocks noChangeArrowheads="1"/>
          </p:cNvSpPr>
          <p:nvPr/>
        </p:nvSpPr>
        <p:spPr bwMode="auto">
          <a:xfrm>
            <a:off x="2133600" y="44688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287" name="AutoShape 23"/>
          <p:cNvSpPr>
            <a:spLocks noChangeArrowheads="1"/>
          </p:cNvSpPr>
          <p:nvPr/>
        </p:nvSpPr>
        <p:spPr bwMode="auto">
          <a:xfrm>
            <a:off x="2590800" y="41830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.</a:t>
            </a:r>
            <a:endParaRPr lang="en-US"/>
          </a:p>
        </p:txBody>
      </p:sp>
      <p:sp>
        <p:nvSpPr>
          <p:cNvPr id="651288" name="Rectangle 24"/>
          <p:cNvSpPr>
            <a:spLocks noChangeArrowheads="1"/>
          </p:cNvSpPr>
          <p:nvPr/>
        </p:nvSpPr>
        <p:spPr bwMode="auto">
          <a:xfrm>
            <a:off x="5029200" y="63246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51289" name="Rectangle 25"/>
          <p:cNvSpPr>
            <a:spLocks noChangeArrowheads="1"/>
          </p:cNvSpPr>
          <p:nvPr/>
        </p:nvSpPr>
        <p:spPr bwMode="auto">
          <a:xfrm>
            <a:off x="3276600" y="6353175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51290" name="Oval 26"/>
          <p:cNvSpPr>
            <a:spLocks noChangeArrowheads="1"/>
          </p:cNvSpPr>
          <p:nvPr/>
        </p:nvSpPr>
        <p:spPr bwMode="auto">
          <a:xfrm>
            <a:off x="3871913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51291" name="Rectangle 27"/>
          <p:cNvSpPr>
            <a:spLocks noChangeArrowheads="1"/>
          </p:cNvSpPr>
          <p:nvPr/>
        </p:nvSpPr>
        <p:spPr bwMode="auto">
          <a:xfrm>
            <a:off x="3276600" y="5319713"/>
            <a:ext cx="762000" cy="3810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51292" name="Rectangle 28"/>
          <p:cNvSpPr>
            <a:spLocks noChangeArrowheads="1"/>
          </p:cNvSpPr>
          <p:nvPr/>
        </p:nvSpPr>
        <p:spPr bwMode="auto">
          <a:xfrm>
            <a:off x="3276600" y="4786313"/>
            <a:ext cx="762000" cy="3810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51293" name="Rectangle 29"/>
          <p:cNvSpPr>
            <a:spLocks noChangeArrowheads="1"/>
          </p:cNvSpPr>
          <p:nvPr/>
        </p:nvSpPr>
        <p:spPr bwMode="auto">
          <a:xfrm>
            <a:off x="3276600" y="42529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51294" name="Oval 30"/>
          <p:cNvSpPr>
            <a:spLocks noChangeArrowheads="1"/>
          </p:cNvSpPr>
          <p:nvPr/>
        </p:nvSpPr>
        <p:spPr bwMode="auto">
          <a:xfrm>
            <a:off x="3886200" y="453231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295" name="Oval 31"/>
          <p:cNvSpPr>
            <a:spLocks noChangeArrowheads="1"/>
          </p:cNvSpPr>
          <p:nvPr/>
        </p:nvSpPr>
        <p:spPr bwMode="auto">
          <a:xfrm>
            <a:off x="3886200" y="5065713"/>
            <a:ext cx="381000" cy="2286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51296" name="Oval 32"/>
          <p:cNvSpPr>
            <a:spLocks noChangeArrowheads="1"/>
          </p:cNvSpPr>
          <p:nvPr/>
        </p:nvSpPr>
        <p:spPr bwMode="auto">
          <a:xfrm>
            <a:off x="3886200" y="5599113"/>
            <a:ext cx="381000" cy="2286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297" name="Rectangle 33"/>
          <p:cNvSpPr>
            <a:spLocks noChangeArrowheads="1"/>
          </p:cNvSpPr>
          <p:nvPr/>
        </p:nvSpPr>
        <p:spPr bwMode="auto">
          <a:xfrm>
            <a:off x="5029200" y="5291138"/>
            <a:ext cx="762000" cy="3810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51298" name="Rectangle 34"/>
          <p:cNvSpPr>
            <a:spLocks noChangeArrowheads="1"/>
          </p:cNvSpPr>
          <p:nvPr/>
        </p:nvSpPr>
        <p:spPr bwMode="auto">
          <a:xfrm>
            <a:off x="6096000" y="5291138"/>
            <a:ext cx="762000" cy="3810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51299" name="Rectangle 35"/>
          <p:cNvSpPr>
            <a:spLocks noChangeArrowheads="1"/>
          </p:cNvSpPr>
          <p:nvPr/>
        </p:nvSpPr>
        <p:spPr bwMode="auto">
          <a:xfrm>
            <a:off x="5029200" y="4760913"/>
            <a:ext cx="762000" cy="3810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51300" name="Rectangle 36"/>
          <p:cNvSpPr>
            <a:spLocks noChangeArrowheads="1"/>
          </p:cNvSpPr>
          <p:nvPr/>
        </p:nvSpPr>
        <p:spPr bwMode="auto">
          <a:xfrm>
            <a:off x="6096000" y="4760913"/>
            <a:ext cx="762000" cy="3810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51301" name="Rectangle 37"/>
          <p:cNvSpPr>
            <a:spLocks noChangeArrowheads="1"/>
          </p:cNvSpPr>
          <p:nvPr/>
        </p:nvSpPr>
        <p:spPr bwMode="auto">
          <a:xfrm>
            <a:off x="5029200" y="4227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51302" name="Rectangle 38"/>
          <p:cNvSpPr>
            <a:spLocks noChangeArrowheads="1"/>
          </p:cNvSpPr>
          <p:nvPr/>
        </p:nvSpPr>
        <p:spPr bwMode="auto">
          <a:xfrm>
            <a:off x="6096000" y="422751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51303" name="Rectangle 39"/>
          <p:cNvSpPr>
            <a:spLocks noChangeArrowheads="1"/>
          </p:cNvSpPr>
          <p:nvPr/>
        </p:nvSpPr>
        <p:spPr bwMode="auto">
          <a:xfrm>
            <a:off x="1219200" y="2921000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51304" name="Rectangle 40"/>
          <p:cNvSpPr>
            <a:spLocks noChangeArrowheads="1"/>
          </p:cNvSpPr>
          <p:nvPr/>
        </p:nvSpPr>
        <p:spPr bwMode="auto">
          <a:xfrm>
            <a:off x="152400" y="2921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651305" name="Oval 41"/>
          <p:cNvSpPr>
            <a:spLocks noChangeArrowheads="1"/>
          </p:cNvSpPr>
          <p:nvPr/>
        </p:nvSpPr>
        <p:spPr bwMode="auto">
          <a:xfrm>
            <a:off x="711200" y="3200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KW</a:t>
            </a:r>
          </a:p>
        </p:txBody>
      </p:sp>
      <p:sp>
        <p:nvSpPr>
          <p:cNvPr id="651306" name="Rectangle 42"/>
          <p:cNvSpPr>
            <a:spLocks noChangeArrowheads="1"/>
          </p:cNvSpPr>
          <p:nvPr/>
        </p:nvSpPr>
        <p:spPr bwMode="auto">
          <a:xfrm>
            <a:off x="1219200" y="1490663"/>
            <a:ext cx="1066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FIFTY</a:t>
            </a:r>
          </a:p>
        </p:txBody>
      </p:sp>
      <p:sp>
        <p:nvSpPr>
          <p:cNvPr id="651307" name="Oval 43"/>
          <p:cNvSpPr>
            <a:spLocks noChangeArrowheads="1"/>
          </p:cNvSpPr>
          <p:nvPr/>
        </p:nvSpPr>
        <p:spPr bwMode="auto">
          <a:xfrm>
            <a:off x="2133600" y="31877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308" name="Oval 44"/>
          <p:cNvSpPr>
            <a:spLocks noChangeArrowheads="1"/>
          </p:cNvSpPr>
          <p:nvPr/>
        </p:nvSpPr>
        <p:spPr bwMode="auto">
          <a:xfrm>
            <a:off x="2133600" y="1770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51309" name="Group 45"/>
          <p:cNvGrpSpPr>
            <a:grpSpLocks/>
          </p:cNvGrpSpPr>
          <p:nvPr/>
        </p:nvGrpSpPr>
        <p:grpSpPr bwMode="auto">
          <a:xfrm>
            <a:off x="152400" y="1465263"/>
            <a:ext cx="939800" cy="508000"/>
            <a:chOff x="96" y="4000"/>
            <a:chExt cx="592" cy="320"/>
          </a:xfrm>
        </p:grpSpPr>
        <p:sp>
          <p:nvSpPr>
            <p:cNvPr id="651310" name="Rectangle 46"/>
            <p:cNvSpPr>
              <a:spLocks noChangeArrowheads="1"/>
            </p:cNvSpPr>
            <p:nvPr/>
          </p:nvSpPr>
          <p:spPr bwMode="auto">
            <a:xfrm>
              <a:off x="96" y="4000"/>
              <a:ext cx="48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IF</a:t>
              </a:r>
            </a:p>
          </p:txBody>
        </p:sp>
        <p:sp>
          <p:nvSpPr>
            <p:cNvPr id="651311" name="Oval 47"/>
            <p:cNvSpPr>
              <a:spLocks noChangeArrowheads="1"/>
            </p:cNvSpPr>
            <p:nvPr/>
          </p:nvSpPr>
          <p:spPr bwMode="auto">
            <a:xfrm>
              <a:off x="448" y="4176"/>
              <a:ext cx="240" cy="1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KW</a:t>
              </a:r>
            </a:p>
          </p:txBody>
        </p:sp>
      </p:grpSp>
      <p:sp>
        <p:nvSpPr>
          <p:cNvPr id="651312" name="AutoShape 48"/>
          <p:cNvSpPr>
            <a:spLocks noChangeArrowheads="1"/>
          </p:cNvSpPr>
          <p:nvPr/>
        </p:nvSpPr>
        <p:spPr bwMode="auto">
          <a:xfrm>
            <a:off x="2590800" y="14478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51313" name="AutoShape 49"/>
          <p:cNvSpPr>
            <a:spLocks noChangeArrowheads="1"/>
          </p:cNvSpPr>
          <p:nvPr/>
        </p:nvSpPr>
        <p:spPr bwMode="auto">
          <a:xfrm>
            <a:off x="2590800" y="2844800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651314" name="Rectangle 50"/>
          <p:cNvSpPr>
            <a:spLocks noChangeArrowheads="1"/>
          </p:cNvSpPr>
          <p:nvPr/>
        </p:nvSpPr>
        <p:spPr bwMode="auto">
          <a:xfrm>
            <a:off x="3276600" y="2921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FIVE</a:t>
            </a:r>
          </a:p>
        </p:txBody>
      </p:sp>
      <p:sp>
        <p:nvSpPr>
          <p:cNvPr id="651315" name="Rectangle 51"/>
          <p:cNvSpPr>
            <a:spLocks noChangeArrowheads="1"/>
          </p:cNvSpPr>
          <p:nvPr/>
        </p:nvSpPr>
        <p:spPr bwMode="auto">
          <a:xfrm>
            <a:off x="3276600" y="1490663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51316" name="Oval 52"/>
          <p:cNvSpPr>
            <a:spLocks noChangeArrowheads="1"/>
          </p:cNvSpPr>
          <p:nvPr/>
        </p:nvSpPr>
        <p:spPr bwMode="auto">
          <a:xfrm>
            <a:off x="3886200" y="1770063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#</a:t>
            </a:r>
          </a:p>
        </p:txBody>
      </p:sp>
      <p:sp>
        <p:nvSpPr>
          <p:cNvPr id="651317" name="Oval 53"/>
          <p:cNvSpPr>
            <a:spLocks noChangeArrowheads="1"/>
          </p:cNvSpPr>
          <p:nvPr/>
        </p:nvSpPr>
        <p:spPr bwMode="auto">
          <a:xfrm>
            <a:off x="3886200" y="3200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318" name="AutoShape 54"/>
          <p:cNvSpPr>
            <a:spLocks noChangeArrowheads="1"/>
          </p:cNvSpPr>
          <p:nvPr/>
        </p:nvSpPr>
        <p:spPr bwMode="auto">
          <a:xfrm>
            <a:off x="4343400" y="2833688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51319" name="AutoShape 55"/>
          <p:cNvSpPr>
            <a:spLocks noChangeArrowheads="1"/>
          </p:cNvSpPr>
          <p:nvPr/>
        </p:nvSpPr>
        <p:spPr bwMode="auto">
          <a:xfrm>
            <a:off x="4343400" y="146526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)</a:t>
            </a:r>
          </a:p>
        </p:txBody>
      </p:sp>
      <p:sp>
        <p:nvSpPr>
          <p:cNvPr id="651320" name="Rectangle 56"/>
          <p:cNvSpPr>
            <a:spLocks noChangeArrowheads="1"/>
          </p:cNvSpPr>
          <p:nvPr/>
        </p:nvSpPr>
        <p:spPr bwMode="auto">
          <a:xfrm>
            <a:off x="5029200" y="2971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51321" name="Rectangle 57"/>
          <p:cNvSpPr>
            <a:spLocks noChangeArrowheads="1"/>
          </p:cNvSpPr>
          <p:nvPr/>
        </p:nvSpPr>
        <p:spPr bwMode="auto">
          <a:xfrm>
            <a:off x="6096000" y="2971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51322" name="Rectangle 58"/>
          <p:cNvSpPr>
            <a:spLocks noChangeArrowheads="1"/>
          </p:cNvSpPr>
          <p:nvPr/>
        </p:nvSpPr>
        <p:spPr bwMode="auto">
          <a:xfrm>
            <a:off x="5029200" y="1524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651323" name="Rectangle 59"/>
          <p:cNvSpPr>
            <a:spLocks noChangeArrowheads="1"/>
          </p:cNvSpPr>
          <p:nvPr/>
        </p:nvSpPr>
        <p:spPr bwMode="auto">
          <a:xfrm>
            <a:off x="6096000" y="15240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51324" name="Oval 60"/>
          <p:cNvSpPr>
            <a:spLocks noChangeArrowheads="1"/>
          </p:cNvSpPr>
          <p:nvPr/>
        </p:nvSpPr>
        <p:spPr bwMode="auto">
          <a:xfrm>
            <a:off x="5562600" y="5562600"/>
            <a:ext cx="381000" cy="2286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51325" name="Oval 61"/>
          <p:cNvSpPr>
            <a:spLocks noChangeArrowheads="1"/>
          </p:cNvSpPr>
          <p:nvPr/>
        </p:nvSpPr>
        <p:spPr bwMode="auto">
          <a:xfrm>
            <a:off x="5562600" y="5029200"/>
            <a:ext cx="381000" cy="2286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51326" name="Oval 62"/>
          <p:cNvSpPr>
            <a:spLocks noChangeArrowheads="1"/>
          </p:cNvSpPr>
          <p:nvPr/>
        </p:nvSpPr>
        <p:spPr bwMode="auto">
          <a:xfrm>
            <a:off x="5562600" y="4495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51327" name="Oval 63"/>
          <p:cNvSpPr>
            <a:spLocks noChangeArrowheads="1"/>
          </p:cNvSpPr>
          <p:nvPr/>
        </p:nvSpPr>
        <p:spPr bwMode="auto">
          <a:xfrm>
            <a:off x="5562600" y="3276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51328" name="Oval 64"/>
          <p:cNvSpPr>
            <a:spLocks noChangeArrowheads="1"/>
          </p:cNvSpPr>
          <p:nvPr/>
        </p:nvSpPr>
        <p:spPr bwMode="auto">
          <a:xfrm>
            <a:off x="55626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Op</a:t>
            </a:r>
          </a:p>
        </p:txBody>
      </p:sp>
      <p:sp>
        <p:nvSpPr>
          <p:cNvPr id="651329" name="Oval 65"/>
          <p:cNvSpPr>
            <a:spLocks noChangeArrowheads="1"/>
          </p:cNvSpPr>
          <p:nvPr/>
        </p:nvSpPr>
        <p:spPr bwMode="auto">
          <a:xfrm>
            <a:off x="5562600" y="66294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330" name="Oval 66"/>
          <p:cNvSpPr>
            <a:spLocks noChangeArrowheads="1"/>
          </p:cNvSpPr>
          <p:nvPr/>
        </p:nvSpPr>
        <p:spPr bwMode="auto">
          <a:xfrm>
            <a:off x="6629400" y="5562600"/>
            <a:ext cx="381000" cy="2286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331" name="Oval 67"/>
          <p:cNvSpPr>
            <a:spLocks noChangeArrowheads="1"/>
          </p:cNvSpPr>
          <p:nvPr/>
        </p:nvSpPr>
        <p:spPr bwMode="auto">
          <a:xfrm>
            <a:off x="6629400" y="5029200"/>
            <a:ext cx="381000" cy="2286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332" name="Oval 68"/>
          <p:cNvSpPr>
            <a:spLocks noChangeArrowheads="1"/>
          </p:cNvSpPr>
          <p:nvPr/>
        </p:nvSpPr>
        <p:spPr bwMode="auto">
          <a:xfrm>
            <a:off x="6629400" y="4495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333" name="Oval 69"/>
          <p:cNvSpPr>
            <a:spLocks noChangeArrowheads="1"/>
          </p:cNvSpPr>
          <p:nvPr/>
        </p:nvSpPr>
        <p:spPr bwMode="auto">
          <a:xfrm>
            <a:off x="6629400" y="32766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sp>
        <p:nvSpPr>
          <p:cNvPr id="651334" name="Oval 70"/>
          <p:cNvSpPr>
            <a:spLocks noChangeArrowheads="1"/>
          </p:cNvSpPr>
          <p:nvPr/>
        </p:nvSpPr>
        <p:spPr bwMode="auto">
          <a:xfrm>
            <a:off x="6629400" y="1828800"/>
            <a:ext cx="3810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ID</a:t>
            </a:r>
          </a:p>
        </p:txBody>
      </p:sp>
      <p:grpSp>
        <p:nvGrpSpPr>
          <p:cNvPr id="651365" name="Group 101"/>
          <p:cNvGrpSpPr>
            <a:grpSpLocks/>
          </p:cNvGrpSpPr>
          <p:nvPr/>
        </p:nvGrpSpPr>
        <p:grpSpPr bwMode="auto">
          <a:xfrm>
            <a:off x="1752600" y="5867400"/>
            <a:ext cx="3657600" cy="485775"/>
            <a:chOff x="1104" y="3696"/>
            <a:chExt cx="2304" cy="306"/>
          </a:xfrm>
        </p:grpSpPr>
        <p:sp>
          <p:nvSpPr>
            <p:cNvPr id="651335" name="AutoShape 71"/>
            <p:cNvSpPr>
              <a:spLocks noChangeArrowheads="1"/>
            </p:cNvSpPr>
            <p:nvPr/>
          </p:nvSpPr>
          <p:spPr bwMode="auto">
            <a:xfrm>
              <a:off x="1998" y="3696"/>
              <a:ext cx="624" cy="192"/>
            </a:xfrm>
            <a:prstGeom prst="roundRect">
              <a:avLst>
                <a:gd name="adj" fmla="val 16667"/>
              </a:avLst>
            </a:prstGeom>
            <a:solidFill>
              <a:srgbClr val="AAFFD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Expr</a:t>
              </a:r>
            </a:p>
          </p:txBody>
        </p:sp>
        <p:cxnSp>
          <p:nvCxnSpPr>
            <p:cNvPr id="651336" name="AutoShape 72"/>
            <p:cNvCxnSpPr>
              <a:cxnSpLocks noChangeShapeType="1"/>
              <a:stCxn id="651335" idx="2"/>
              <a:endCxn id="651267" idx="0"/>
            </p:cNvCxnSpPr>
            <p:nvPr/>
          </p:nvCxnSpPr>
          <p:spPr bwMode="auto">
            <a:xfrm flipH="1">
              <a:off x="1104" y="3888"/>
              <a:ext cx="1206" cy="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37" name="AutoShape 73"/>
            <p:cNvCxnSpPr>
              <a:cxnSpLocks noChangeShapeType="1"/>
              <a:stCxn id="651335" idx="2"/>
              <a:endCxn id="651289" idx="0"/>
            </p:cNvCxnSpPr>
            <p:nvPr/>
          </p:nvCxnSpPr>
          <p:spPr bwMode="auto">
            <a:xfrm flipH="1">
              <a:off x="2304" y="3888"/>
              <a:ext cx="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38" name="AutoShape 74"/>
            <p:cNvCxnSpPr>
              <a:cxnSpLocks noChangeShapeType="1"/>
              <a:stCxn id="651335" idx="2"/>
              <a:endCxn id="651288" idx="0"/>
            </p:cNvCxnSpPr>
            <p:nvPr/>
          </p:nvCxnSpPr>
          <p:spPr bwMode="auto">
            <a:xfrm>
              <a:off x="2310" y="3888"/>
              <a:ext cx="109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1366" name="Group 102"/>
          <p:cNvGrpSpPr>
            <a:grpSpLocks/>
          </p:cNvGrpSpPr>
          <p:nvPr/>
        </p:nvGrpSpPr>
        <p:grpSpPr bwMode="auto">
          <a:xfrm>
            <a:off x="1752600" y="3429000"/>
            <a:ext cx="4724400" cy="823913"/>
            <a:chOff x="1104" y="2160"/>
            <a:chExt cx="2976" cy="519"/>
          </a:xfrm>
        </p:grpSpPr>
        <p:sp>
          <p:nvSpPr>
            <p:cNvPr id="651339" name="AutoShape 75"/>
            <p:cNvSpPr>
              <a:spLocks noChangeArrowheads="1"/>
            </p:cNvSpPr>
            <p:nvPr/>
          </p:nvSpPr>
          <p:spPr bwMode="auto">
            <a:xfrm>
              <a:off x="1440" y="2352"/>
              <a:ext cx="624" cy="192"/>
            </a:xfrm>
            <a:prstGeom prst="roundRect">
              <a:avLst>
                <a:gd name="adj" fmla="val 16667"/>
              </a:avLst>
            </a:prstGeom>
            <a:solidFill>
              <a:srgbClr val="AAFFD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Expr</a:t>
              </a:r>
            </a:p>
          </p:txBody>
        </p:sp>
        <p:sp>
          <p:nvSpPr>
            <p:cNvPr id="651340" name="AutoShape 76"/>
            <p:cNvSpPr>
              <a:spLocks noChangeArrowheads="1"/>
            </p:cNvSpPr>
            <p:nvPr/>
          </p:nvSpPr>
          <p:spPr bwMode="auto">
            <a:xfrm>
              <a:off x="2304" y="2160"/>
              <a:ext cx="624" cy="192"/>
            </a:xfrm>
            <a:prstGeom prst="roundRect">
              <a:avLst>
                <a:gd name="adj" fmla="val 16667"/>
              </a:avLst>
            </a:prstGeom>
            <a:solidFill>
              <a:srgbClr val="AAFFD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Expr</a:t>
              </a:r>
            </a:p>
          </p:txBody>
        </p:sp>
        <p:cxnSp>
          <p:nvCxnSpPr>
            <p:cNvPr id="651341" name="AutoShape 77"/>
            <p:cNvCxnSpPr>
              <a:cxnSpLocks noChangeShapeType="1"/>
              <a:stCxn id="651339" idx="2"/>
              <a:endCxn id="651283" idx="0"/>
            </p:cNvCxnSpPr>
            <p:nvPr/>
          </p:nvCxnSpPr>
          <p:spPr bwMode="auto">
            <a:xfrm flipH="1">
              <a:off x="1104" y="2544"/>
              <a:ext cx="648" cy="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42" name="AutoShape 78"/>
            <p:cNvCxnSpPr>
              <a:cxnSpLocks noChangeShapeType="1"/>
              <a:stCxn id="651339" idx="2"/>
              <a:endCxn id="651287" idx="0"/>
            </p:cNvCxnSpPr>
            <p:nvPr/>
          </p:nvCxnSpPr>
          <p:spPr bwMode="auto">
            <a:xfrm>
              <a:off x="1752" y="2544"/>
              <a:ext cx="24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43" name="AutoShape 79"/>
            <p:cNvCxnSpPr>
              <a:cxnSpLocks noChangeShapeType="1"/>
              <a:stCxn id="651339" idx="2"/>
              <a:endCxn id="651293" idx="0"/>
            </p:cNvCxnSpPr>
            <p:nvPr/>
          </p:nvCxnSpPr>
          <p:spPr bwMode="auto">
            <a:xfrm>
              <a:off x="1752" y="2544"/>
              <a:ext cx="552" cy="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44" name="AutoShape 80"/>
            <p:cNvCxnSpPr>
              <a:cxnSpLocks noChangeShapeType="1"/>
              <a:stCxn id="651340" idx="2"/>
              <a:endCxn id="651339" idx="0"/>
            </p:cNvCxnSpPr>
            <p:nvPr/>
          </p:nvCxnSpPr>
          <p:spPr bwMode="auto">
            <a:xfrm flipH="1">
              <a:off x="1752" y="2352"/>
              <a:ext cx="86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45" name="AutoShape 81"/>
            <p:cNvCxnSpPr>
              <a:cxnSpLocks noChangeShapeType="1"/>
              <a:stCxn id="651340" idx="2"/>
              <a:endCxn id="651301" idx="0"/>
            </p:cNvCxnSpPr>
            <p:nvPr/>
          </p:nvCxnSpPr>
          <p:spPr bwMode="auto">
            <a:xfrm>
              <a:off x="2616" y="2352"/>
              <a:ext cx="792" cy="3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46" name="AutoShape 82"/>
            <p:cNvCxnSpPr>
              <a:cxnSpLocks noChangeShapeType="1"/>
              <a:stCxn id="651340" idx="2"/>
              <a:endCxn id="651302" idx="0"/>
            </p:cNvCxnSpPr>
            <p:nvPr/>
          </p:nvCxnSpPr>
          <p:spPr bwMode="auto">
            <a:xfrm>
              <a:off x="2616" y="2352"/>
              <a:ext cx="1464" cy="3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1369" name="Group 105"/>
          <p:cNvGrpSpPr>
            <a:grpSpLocks/>
          </p:cNvGrpSpPr>
          <p:nvPr/>
        </p:nvGrpSpPr>
        <p:grpSpPr bwMode="auto">
          <a:xfrm>
            <a:off x="1752600" y="2057400"/>
            <a:ext cx="4724400" cy="914400"/>
            <a:chOff x="1104" y="1296"/>
            <a:chExt cx="2976" cy="576"/>
          </a:xfrm>
        </p:grpSpPr>
        <p:cxnSp>
          <p:nvCxnSpPr>
            <p:cNvPr id="651352" name="AutoShape 88"/>
            <p:cNvCxnSpPr>
              <a:cxnSpLocks noChangeShapeType="1"/>
              <a:stCxn id="651348" idx="2"/>
              <a:endCxn id="651318" idx="0"/>
            </p:cNvCxnSpPr>
            <p:nvPr/>
          </p:nvCxnSpPr>
          <p:spPr bwMode="auto">
            <a:xfrm>
              <a:off x="1752" y="1728"/>
              <a:ext cx="1128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1347" name="AutoShape 83"/>
            <p:cNvSpPr>
              <a:spLocks noChangeArrowheads="1"/>
            </p:cNvSpPr>
            <p:nvPr/>
          </p:nvSpPr>
          <p:spPr bwMode="auto">
            <a:xfrm>
              <a:off x="2400" y="1296"/>
              <a:ext cx="624" cy="192"/>
            </a:xfrm>
            <a:prstGeom prst="roundRect">
              <a:avLst>
                <a:gd name="adj" fmla="val 16667"/>
              </a:avLst>
            </a:prstGeom>
            <a:solidFill>
              <a:srgbClr val="AAFFD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Expr</a:t>
              </a:r>
            </a:p>
          </p:txBody>
        </p:sp>
        <p:sp>
          <p:nvSpPr>
            <p:cNvPr id="651348" name="AutoShape 84"/>
            <p:cNvSpPr>
              <a:spLocks noChangeArrowheads="1"/>
            </p:cNvSpPr>
            <p:nvPr/>
          </p:nvSpPr>
          <p:spPr bwMode="auto">
            <a:xfrm>
              <a:off x="1344" y="1536"/>
              <a:ext cx="816" cy="192"/>
            </a:xfrm>
            <a:prstGeom prst="roundRect">
              <a:avLst>
                <a:gd name="adj" fmla="val 16667"/>
              </a:avLst>
            </a:prstGeom>
            <a:solidFill>
              <a:srgbClr val="AAFFD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FuncCall</a:t>
              </a:r>
            </a:p>
          </p:txBody>
        </p:sp>
        <p:cxnSp>
          <p:nvCxnSpPr>
            <p:cNvPr id="651349" name="AutoShape 85"/>
            <p:cNvCxnSpPr>
              <a:cxnSpLocks noChangeShapeType="1"/>
              <a:stCxn id="651348" idx="2"/>
              <a:endCxn id="651303" idx="0"/>
            </p:cNvCxnSpPr>
            <p:nvPr/>
          </p:nvCxnSpPr>
          <p:spPr bwMode="auto">
            <a:xfrm flipH="1">
              <a:off x="1104" y="1728"/>
              <a:ext cx="648" cy="1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50" name="AutoShape 86"/>
            <p:cNvCxnSpPr>
              <a:cxnSpLocks noChangeShapeType="1"/>
              <a:stCxn id="651348" idx="2"/>
              <a:endCxn id="651313" idx="0"/>
            </p:cNvCxnSpPr>
            <p:nvPr/>
          </p:nvCxnSpPr>
          <p:spPr bwMode="auto">
            <a:xfrm>
              <a:off x="1752" y="1728"/>
              <a:ext cx="24" cy="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51" name="AutoShape 87"/>
            <p:cNvCxnSpPr>
              <a:cxnSpLocks noChangeShapeType="1"/>
              <a:stCxn id="651348" idx="2"/>
              <a:endCxn id="651314" idx="0"/>
            </p:cNvCxnSpPr>
            <p:nvPr/>
          </p:nvCxnSpPr>
          <p:spPr bwMode="auto">
            <a:xfrm>
              <a:off x="1752" y="1728"/>
              <a:ext cx="552" cy="1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53" name="AutoShape 89"/>
            <p:cNvCxnSpPr>
              <a:cxnSpLocks noChangeShapeType="1"/>
              <a:stCxn id="651347" idx="2"/>
              <a:endCxn id="651348" idx="0"/>
            </p:cNvCxnSpPr>
            <p:nvPr/>
          </p:nvCxnSpPr>
          <p:spPr bwMode="auto">
            <a:xfrm flipH="1">
              <a:off x="1752" y="1488"/>
              <a:ext cx="960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54" name="AutoShape 90"/>
            <p:cNvCxnSpPr>
              <a:cxnSpLocks noChangeShapeType="1"/>
              <a:stCxn id="651347" idx="2"/>
              <a:endCxn id="651320" idx="0"/>
            </p:cNvCxnSpPr>
            <p:nvPr/>
          </p:nvCxnSpPr>
          <p:spPr bwMode="auto">
            <a:xfrm>
              <a:off x="2712" y="1488"/>
              <a:ext cx="69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55" name="AutoShape 91"/>
            <p:cNvCxnSpPr>
              <a:cxnSpLocks noChangeShapeType="1"/>
              <a:stCxn id="651347" idx="2"/>
              <a:endCxn id="651321" idx="0"/>
            </p:cNvCxnSpPr>
            <p:nvPr/>
          </p:nvCxnSpPr>
          <p:spPr bwMode="auto">
            <a:xfrm>
              <a:off x="2712" y="1488"/>
              <a:ext cx="1368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1370" name="Group 106"/>
          <p:cNvGrpSpPr>
            <a:grpSpLocks/>
          </p:cNvGrpSpPr>
          <p:nvPr/>
        </p:nvGrpSpPr>
        <p:grpSpPr bwMode="auto">
          <a:xfrm>
            <a:off x="1752600" y="457200"/>
            <a:ext cx="4724400" cy="1066800"/>
            <a:chOff x="1104" y="288"/>
            <a:chExt cx="2976" cy="672"/>
          </a:xfrm>
        </p:grpSpPr>
        <p:cxnSp>
          <p:nvCxnSpPr>
            <p:cNvPr id="651361" name="AutoShape 97"/>
            <p:cNvCxnSpPr>
              <a:cxnSpLocks noChangeShapeType="1"/>
              <a:stCxn id="651357" idx="2"/>
              <a:endCxn id="651319" idx="0"/>
            </p:cNvCxnSpPr>
            <p:nvPr/>
          </p:nvCxnSpPr>
          <p:spPr bwMode="auto">
            <a:xfrm>
              <a:off x="1848" y="768"/>
              <a:ext cx="1032" cy="1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1356" name="AutoShape 92"/>
            <p:cNvSpPr>
              <a:spLocks noChangeArrowheads="1"/>
            </p:cNvSpPr>
            <p:nvPr/>
          </p:nvSpPr>
          <p:spPr bwMode="auto">
            <a:xfrm>
              <a:off x="2496" y="288"/>
              <a:ext cx="624" cy="192"/>
            </a:xfrm>
            <a:prstGeom prst="roundRect">
              <a:avLst>
                <a:gd name="adj" fmla="val 16667"/>
              </a:avLst>
            </a:prstGeom>
            <a:solidFill>
              <a:srgbClr val="AAFFD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Expr</a:t>
              </a:r>
            </a:p>
          </p:txBody>
        </p:sp>
        <p:sp>
          <p:nvSpPr>
            <p:cNvPr id="651357" name="AutoShape 93"/>
            <p:cNvSpPr>
              <a:spLocks noChangeArrowheads="1"/>
            </p:cNvSpPr>
            <p:nvPr/>
          </p:nvSpPr>
          <p:spPr bwMode="auto">
            <a:xfrm>
              <a:off x="1440" y="576"/>
              <a:ext cx="816" cy="192"/>
            </a:xfrm>
            <a:prstGeom prst="roundRect">
              <a:avLst>
                <a:gd name="adj" fmla="val 16667"/>
              </a:avLst>
            </a:prstGeom>
            <a:solidFill>
              <a:srgbClr val="AAFFD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FuncCall</a:t>
              </a:r>
            </a:p>
          </p:txBody>
        </p:sp>
        <p:cxnSp>
          <p:nvCxnSpPr>
            <p:cNvPr id="651358" name="AutoShape 94"/>
            <p:cNvCxnSpPr>
              <a:cxnSpLocks noChangeShapeType="1"/>
              <a:stCxn id="651357" idx="2"/>
              <a:endCxn id="651306" idx="0"/>
            </p:cNvCxnSpPr>
            <p:nvPr/>
          </p:nvCxnSpPr>
          <p:spPr bwMode="auto">
            <a:xfrm flipH="1">
              <a:off x="1104" y="768"/>
              <a:ext cx="744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59" name="AutoShape 95"/>
            <p:cNvCxnSpPr>
              <a:cxnSpLocks noChangeShapeType="1"/>
              <a:stCxn id="651357" idx="2"/>
              <a:endCxn id="651312" idx="0"/>
            </p:cNvCxnSpPr>
            <p:nvPr/>
          </p:nvCxnSpPr>
          <p:spPr bwMode="auto">
            <a:xfrm flipH="1">
              <a:off x="1776" y="768"/>
              <a:ext cx="7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60" name="AutoShape 96"/>
            <p:cNvCxnSpPr>
              <a:cxnSpLocks noChangeShapeType="1"/>
              <a:stCxn id="651357" idx="2"/>
              <a:endCxn id="651315" idx="0"/>
            </p:cNvCxnSpPr>
            <p:nvPr/>
          </p:nvCxnSpPr>
          <p:spPr bwMode="auto">
            <a:xfrm>
              <a:off x="1848" y="768"/>
              <a:ext cx="456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62" name="AutoShape 98"/>
            <p:cNvCxnSpPr>
              <a:cxnSpLocks noChangeShapeType="1"/>
              <a:stCxn id="651356" idx="2"/>
              <a:endCxn id="651357" idx="0"/>
            </p:cNvCxnSpPr>
            <p:nvPr/>
          </p:nvCxnSpPr>
          <p:spPr bwMode="auto">
            <a:xfrm flipH="1">
              <a:off x="1848" y="480"/>
              <a:ext cx="96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63" name="AutoShape 99"/>
            <p:cNvCxnSpPr>
              <a:cxnSpLocks noChangeShapeType="1"/>
              <a:stCxn id="651356" idx="2"/>
              <a:endCxn id="651322" idx="0"/>
            </p:cNvCxnSpPr>
            <p:nvPr/>
          </p:nvCxnSpPr>
          <p:spPr bwMode="auto">
            <a:xfrm>
              <a:off x="2808" y="480"/>
              <a:ext cx="60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1364" name="AutoShape 100"/>
            <p:cNvCxnSpPr>
              <a:cxnSpLocks noChangeShapeType="1"/>
              <a:stCxn id="651356" idx="2"/>
              <a:endCxn id="651323" idx="0"/>
            </p:cNvCxnSpPr>
            <p:nvPr/>
          </p:nvCxnSpPr>
          <p:spPr bwMode="auto">
            <a:xfrm>
              <a:off x="2808" y="480"/>
              <a:ext cx="1272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XGLR Summary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800600"/>
          </a:xfrm>
        </p:spPr>
        <p:txBody>
          <a:bodyPr/>
          <a:lstStyle/>
          <a:p>
            <a:r>
              <a:rPr lang="en-US"/>
              <a:t>Generalization of traditional GLR algorithm</a:t>
            </a:r>
          </a:p>
          <a:p>
            <a:pPr lvl="1"/>
            <a:r>
              <a:rPr lang="en-US"/>
              <a:t>Forks on structural </a:t>
            </a:r>
            <a:r>
              <a:rPr lang="en-US" i="1"/>
              <a:t>and</a:t>
            </a:r>
            <a:r>
              <a:rPr lang="en-US"/>
              <a:t> lexical ambiguity</a:t>
            </a:r>
          </a:p>
          <a:p>
            <a:pPr lvl="1"/>
            <a:r>
              <a:rPr lang="en-US"/>
              <a:t>Preserves subtree sharing when parses have different yields</a:t>
            </a:r>
          </a:p>
          <a:p>
            <a:pPr lvl="1"/>
            <a:r>
              <a:rPr lang="en-US"/>
              <a:t>Retains efficiency when parses get out of sync</a:t>
            </a:r>
          </a:p>
          <a:p>
            <a:pPr lvl="2"/>
            <a:r>
              <a:rPr lang="en-US"/>
              <a:t>Determine parse position w.r.t. ambiguous input</a:t>
            </a:r>
          </a:p>
          <a:p>
            <a:endParaRPr lang="en-US"/>
          </a:p>
          <a:p>
            <a:r>
              <a:rPr lang="en-US"/>
              <a:t>Blender: Combined lexer and parser generator for XGLR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GLR Parsing Genealogy</a:t>
            </a:r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12192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12725" y="3063875"/>
            <a:ext cx="1065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80"/>
                </a:solidFill>
              </a:rPr>
              <a:t>Tomita</a:t>
            </a:r>
            <a:br>
              <a:rPr lang="en-US">
                <a:solidFill>
                  <a:srgbClr val="000080"/>
                </a:solidFill>
              </a:rPr>
            </a:br>
            <a:r>
              <a:rPr lang="en-US">
                <a:solidFill>
                  <a:srgbClr val="000080"/>
                </a:solidFill>
              </a:rPr>
              <a:t>1985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1752600" y="3063875"/>
            <a:ext cx="946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80"/>
                </a:solidFill>
              </a:rPr>
              <a:t>Farshi</a:t>
            </a:r>
            <a:br>
              <a:rPr lang="en-US">
                <a:solidFill>
                  <a:srgbClr val="000080"/>
                </a:solidFill>
              </a:rPr>
            </a:br>
            <a:r>
              <a:rPr lang="en-US">
                <a:solidFill>
                  <a:srgbClr val="000080"/>
                </a:solidFill>
              </a:rPr>
              <a:t>1991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3200400" y="3063875"/>
            <a:ext cx="1030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80"/>
                </a:solidFill>
              </a:rPr>
              <a:t>Rekers</a:t>
            </a:r>
            <a:br>
              <a:rPr lang="en-US">
                <a:solidFill>
                  <a:srgbClr val="000080"/>
                </a:solidFill>
              </a:rPr>
            </a:br>
            <a:r>
              <a:rPr lang="en-US">
                <a:solidFill>
                  <a:srgbClr val="000080"/>
                </a:solidFill>
              </a:rPr>
              <a:t>1992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26670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4760913" y="3673475"/>
            <a:ext cx="1149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100"/>
                </a:solidFill>
              </a:rPr>
              <a:t>Wagner</a:t>
            </a:r>
          </a:p>
          <a:p>
            <a:r>
              <a:rPr lang="en-US">
                <a:solidFill>
                  <a:srgbClr val="006100"/>
                </a:solidFill>
              </a:rPr>
              <a:t>1997</a:t>
            </a:r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4227513" y="3489325"/>
            <a:ext cx="496887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4267200" y="2819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3" name="Text Box 17"/>
          <p:cNvSpPr txBox="1">
            <a:spLocks noChangeArrowheads="1"/>
          </p:cNvSpPr>
          <p:nvPr/>
        </p:nvSpPr>
        <p:spPr bwMode="auto">
          <a:xfrm>
            <a:off x="4784725" y="2362200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40"/>
                </a:solidFill>
              </a:rPr>
              <a:t>Visser</a:t>
            </a:r>
            <a:br>
              <a:rPr lang="en-US">
                <a:solidFill>
                  <a:srgbClr val="800040"/>
                </a:solidFill>
              </a:rPr>
            </a:br>
            <a:r>
              <a:rPr lang="en-US">
                <a:solidFill>
                  <a:srgbClr val="800040"/>
                </a:solidFill>
              </a:rPr>
              <a:t>1997</a:t>
            </a:r>
          </a:p>
        </p:txBody>
      </p:sp>
      <p:sp>
        <p:nvSpPr>
          <p:cNvPr id="198674" name="Text Box 18"/>
          <p:cNvSpPr txBox="1">
            <a:spLocks noChangeArrowheads="1"/>
          </p:cNvSpPr>
          <p:nvPr/>
        </p:nvSpPr>
        <p:spPr bwMode="auto">
          <a:xfrm>
            <a:off x="6248400" y="2393950"/>
            <a:ext cx="1962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40"/>
                </a:solidFill>
              </a:rPr>
              <a:t>van den Brand</a:t>
            </a:r>
            <a:br>
              <a:rPr lang="en-US">
                <a:solidFill>
                  <a:srgbClr val="800040"/>
                </a:solidFill>
              </a:rPr>
            </a:br>
            <a:r>
              <a:rPr lang="en-US">
                <a:solidFill>
                  <a:srgbClr val="800040"/>
                </a:solidFill>
              </a:rPr>
              <a:t>2002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>
            <a:off x="5715000" y="28098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Text Box 20"/>
          <p:cNvSpPr txBox="1">
            <a:spLocks noChangeArrowheads="1"/>
          </p:cNvSpPr>
          <p:nvPr/>
        </p:nvSpPr>
        <p:spPr bwMode="auto">
          <a:xfrm>
            <a:off x="6324600" y="3673475"/>
            <a:ext cx="895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100"/>
                </a:solidFill>
              </a:rPr>
              <a:t>Begel</a:t>
            </a:r>
            <a:br>
              <a:rPr lang="en-US">
                <a:solidFill>
                  <a:srgbClr val="006100"/>
                </a:solidFill>
              </a:rPr>
            </a:br>
            <a:r>
              <a:rPr lang="en-US">
                <a:solidFill>
                  <a:srgbClr val="006100"/>
                </a:solidFill>
              </a:rPr>
              <a:t>2004</a:t>
            </a:r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57912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8" name="Text Box 22"/>
          <p:cNvSpPr txBox="1">
            <a:spLocks noChangeArrowheads="1"/>
          </p:cNvSpPr>
          <p:nvPr/>
        </p:nvSpPr>
        <p:spPr bwMode="auto">
          <a:xfrm>
            <a:off x="5105400" y="44958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100"/>
                </a:solidFill>
              </a:rPr>
              <a:t>Incremental</a:t>
            </a:r>
          </a:p>
        </p:txBody>
      </p:sp>
      <p:sp>
        <p:nvSpPr>
          <p:cNvPr id="198679" name="Text Box 23"/>
          <p:cNvSpPr txBox="1">
            <a:spLocks noChangeArrowheads="1"/>
          </p:cNvSpPr>
          <p:nvPr/>
        </p:nvSpPr>
        <p:spPr bwMode="auto">
          <a:xfrm>
            <a:off x="5105400" y="1981200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800040"/>
                </a:solidFill>
              </a:rPr>
              <a:t>Scannerless</a:t>
            </a:r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>
            <a:off x="1219200" y="3657600"/>
            <a:ext cx="4953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1" name="Text Box 25"/>
          <p:cNvSpPr txBox="1">
            <a:spLocks noChangeArrowheads="1"/>
          </p:cNvSpPr>
          <p:nvPr/>
        </p:nvSpPr>
        <p:spPr bwMode="auto">
          <a:xfrm>
            <a:off x="6232525" y="5273675"/>
            <a:ext cx="2182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6C3600"/>
                </a:solidFill>
              </a:rPr>
              <a:t>Johnstone, Scott</a:t>
            </a:r>
          </a:p>
          <a:p>
            <a:r>
              <a:rPr lang="en-US">
                <a:solidFill>
                  <a:srgbClr val="6C3600"/>
                </a:solidFill>
              </a:rPr>
              <a:t>2002</a:t>
            </a:r>
          </a:p>
        </p:txBody>
      </p:sp>
      <p:sp>
        <p:nvSpPr>
          <p:cNvPr id="198682" name="Text Box 26"/>
          <p:cNvSpPr txBox="1">
            <a:spLocks noChangeArrowheads="1"/>
          </p:cNvSpPr>
          <p:nvPr/>
        </p:nvSpPr>
        <p:spPr bwMode="auto">
          <a:xfrm>
            <a:off x="7377113" y="3673475"/>
            <a:ext cx="1766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100"/>
                </a:solidFill>
              </a:rPr>
              <a:t>Input Stream</a:t>
            </a:r>
          </a:p>
          <a:p>
            <a:r>
              <a:rPr lang="en-US" i="1">
                <a:solidFill>
                  <a:srgbClr val="006100"/>
                </a:solidFill>
              </a:rPr>
              <a:t>Ambiguities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8129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7219" name="AutoShape 3"/>
          <p:cNvSpPr>
            <a:spLocks noChangeArrowheads="1"/>
          </p:cNvSpPr>
          <p:nvPr/>
        </p:nvSpPr>
        <p:spPr bwMode="auto">
          <a:xfrm>
            <a:off x="2057400" y="1905000"/>
            <a:ext cx="5562600" cy="685800"/>
          </a:xfrm>
          <a:prstGeom prst="wedgeRoundRectCallout">
            <a:avLst>
              <a:gd name="adj1" fmla="val -50972"/>
              <a:gd name="adj2" fmla="val 2004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2286000" y="20574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004080"/>
                </a:solidFill>
                <a:latin typeface="Arial" panose="020B0604020202020204" pitchFamily="34" charset="0"/>
              </a:rPr>
              <a:t>for int i equals zero i less than ten i plus plus</a:t>
            </a:r>
            <a:endParaRPr lang="en-US" sz="1800">
              <a:solidFill>
                <a:srgbClr val="004080"/>
              </a:solidFill>
              <a:latin typeface="Courier New" panose="02070309020205020404" pitchFamily="49" charset="0"/>
            </a:endParaRPr>
          </a:p>
        </p:txBody>
      </p:sp>
      <p:sp>
        <p:nvSpPr>
          <p:cNvPr id="777221" name="Rectangle 5"/>
          <p:cNvSpPr>
            <a:spLocks noChangeArrowheads="1"/>
          </p:cNvSpPr>
          <p:nvPr/>
        </p:nvSpPr>
        <p:spPr bwMode="auto">
          <a:xfrm>
            <a:off x="3200400" y="4648200"/>
            <a:ext cx="5715000" cy="152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22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200400" y="4775200"/>
            <a:ext cx="5562600" cy="147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for (int i = 0; i &lt; 10; i++ ) { </a:t>
            </a: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   </a:t>
            </a:r>
            <a:r>
              <a:rPr lang="en-US" sz="1800" b="1">
                <a:latin typeface="Courier New" panose="02070309020205020404" pitchFamily="49" charset="0"/>
                <a:cs typeface="Arial" panose="020B0604020202020204" pitchFamily="34" charset="0"/>
              </a:rPr>
              <a:t>▌</a:t>
            </a:r>
            <a:endParaRPr lang="en-US" sz="1800" b="1">
              <a:latin typeface="Courier New" panose="02070309020205020404" pitchFamily="49" charset="0"/>
              <a:sym typeface="Monotype Sorts" pitchFamily="1" charset="2"/>
            </a:endParaRPr>
          </a:p>
          <a:p>
            <a:pPr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  <a:noFill/>
          <a:ln/>
        </p:spPr>
        <p:txBody>
          <a:bodyPr/>
          <a:lstStyle/>
          <a:p>
            <a:r>
              <a:rPr lang="en-US" sz="35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 animBg="1"/>
      <p:bldP spid="7772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Ambiguity-Aware Analyses</a:t>
            </a:r>
          </a:p>
        </p:txBody>
      </p:sp>
      <p:pic>
        <p:nvPicPr>
          <p:cNvPr id="3614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1455738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6" name="AutoShape 4"/>
          <p:cNvSpPr>
            <a:spLocks noChangeArrowheads="1"/>
          </p:cNvSpPr>
          <p:nvPr/>
        </p:nvSpPr>
        <p:spPr bwMode="auto">
          <a:xfrm>
            <a:off x="4038600" y="1143000"/>
            <a:ext cx="3352800" cy="762000"/>
          </a:xfrm>
          <a:prstGeom prst="wedgeRoundRectCallout">
            <a:avLst>
              <a:gd name="adj1" fmla="val -58426"/>
              <a:gd name="adj2" fmla="val 94375"/>
              <a:gd name="adj3" fmla="val 16667"/>
            </a:avLst>
          </a:prstGeom>
          <a:solidFill>
            <a:srgbClr val="EBEB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4267200" y="1295400"/>
            <a:ext cx="246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for i equals zero ...</a:t>
            </a:r>
          </a:p>
        </p:txBody>
      </p:sp>
      <p:sp>
        <p:nvSpPr>
          <p:cNvPr id="361479" name="Rectangle 7"/>
          <p:cNvSpPr>
            <a:spLocks noChangeArrowheads="1"/>
          </p:cNvSpPr>
          <p:nvPr/>
        </p:nvSpPr>
        <p:spPr bwMode="auto">
          <a:xfrm>
            <a:off x="457200" y="3200400"/>
            <a:ext cx="2514600" cy="3429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accent1"/>
                </a:solidFill>
              </a:rPr>
              <a:t>Lexical</a:t>
            </a:r>
            <a:br>
              <a:rPr lang="en-US" sz="3600">
                <a:solidFill>
                  <a:schemeClr val="accent1"/>
                </a:solidFill>
              </a:rPr>
            </a:br>
            <a:r>
              <a:rPr lang="en-US" sz="360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361480" name="Rectangle 8"/>
          <p:cNvSpPr>
            <a:spLocks noChangeArrowheads="1"/>
          </p:cNvSpPr>
          <p:nvPr/>
        </p:nvSpPr>
        <p:spPr bwMode="auto">
          <a:xfrm>
            <a:off x="914400" y="5029200"/>
            <a:ext cx="6858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FOR</a:t>
            </a:r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1752600" y="5029200"/>
            <a:ext cx="6858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3352800" y="3200400"/>
            <a:ext cx="2514600" cy="3429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accent1"/>
                </a:solidFill>
              </a:rPr>
              <a:t>XGLR</a:t>
            </a:r>
            <a:br>
              <a:rPr lang="en-US" sz="3600">
                <a:solidFill>
                  <a:schemeClr val="accent1"/>
                </a:solidFill>
              </a:rPr>
            </a:br>
            <a:r>
              <a:rPr lang="en-US" sz="3600">
                <a:solidFill>
                  <a:schemeClr val="accent1"/>
                </a:solidFill>
              </a:rPr>
              <a:t>Ambiguous</a:t>
            </a:r>
            <a:br>
              <a:rPr lang="en-US" sz="3600">
                <a:solidFill>
                  <a:schemeClr val="accent1"/>
                </a:solidFill>
              </a:rPr>
            </a:br>
            <a:r>
              <a:rPr lang="en-US" sz="3600">
                <a:solidFill>
                  <a:schemeClr val="accent1"/>
                </a:solidFill>
              </a:rPr>
              <a:t>Parsing</a:t>
            </a:r>
            <a:endParaRPr lang="en-US" sz="3600"/>
          </a:p>
        </p:txBody>
      </p:sp>
      <p:sp>
        <p:nvSpPr>
          <p:cNvPr id="361483" name="Rectangle 11"/>
          <p:cNvSpPr>
            <a:spLocks noChangeArrowheads="1"/>
          </p:cNvSpPr>
          <p:nvPr/>
        </p:nvSpPr>
        <p:spPr bwMode="auto">
          <a:xfrm>
            <a:off x="6248400" y="3200400"/>
            <a:ext cx="2514600" cy="3429000"/>
          </a:xfrm>
          <a:prstGeom prst="rect">
            <a:avLst/>
          </a:prstGeom>
          <a:solidFill>
            <a:srgbClr val="98FF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en-US" sz="3600"/>
              <a:t>Semantic</a:t>
            </a:r>
            <a:br>
              <a:rPr lang="en-US" sz="3600"/>
            </a:br>
            <a:r>
              <a:rPr lang="en-US" sz="3600"/>
              <a:t>Ambiguity</a:t>
            </a:r>
            <a:br>
              <a:rPr lang="en-US" sz="3600"/>
            </a:br>
            <a:r>
              <a:rPr lang="en-US" sz="3600"/>
              <a:t>Resolution</a:t>
            </a:r>
          </a:p>
        </p:txBody>
      </p:sp>
      <p:sp>
        <p:nvSpPr>
          <p:cNvPr id="361484" name="AutoShape 12"/>
          <p:cNvSpPr>
            <a:spLocks noChangeArrowheads="1"/>
          </p:cNvSpPr>
          <p:nvPr/>
        </p:nvSpPr>
        <p:spPr bwMode="auto">
          <a:xfrm>
            <a:off x="3617913" y="5029200"/>
            <a:ext cx="725487" cy="25558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For Loop</a:t>
            </a:r>
          </a:p>
        </p:txBody>
      </p:sp>
      <p:sp>
        <p:nvSpPr>
          <p:cNvPr id="361485" name="Rectangle 13"/>
          <p:cNvSpPr>
            <a:spLocks noChangeArrowheads="1"/>
          </p:cNvSpPr>
          <p:nvPr/>
        </p:nvSpPr>
        <p:spPr bwMode="auto">
          <a:xfrm>
            <a:off x="3492500" y="5867400"/>
            <a:ext cx="384175" cy="212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FOR</a:t>
            </a:r>
          </a:p>
        </p:txBody>
      </p:sp>
      <p:sp>
        <p:nvSpPr>
          <p:cNvPr id="361486" name="AutoShape 14"/>
          <p:cNvSpPr>
            <a:spLocks noChangeArrowheads="1"/>
          </p:cNvSpPr>
          <p:nvPr/>
        </p:nvSpPr>
        <p:spPr bwMode="auto">
          <a:xfrm>
            <a:off x="3962400" y="5867400"/>
            <a:ext cx="927100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Assign Expr</a:t>
            </a:r>
          </a:p>
        </p:txBody>
      </p:sp>
      <p:sp>
        <p:nvSpPr>
          <p:cNvPr id="361487" name="Rectangle 15"/>
          <p:cNvSpPr>
            <a:spLocks noChangeArrowheads="1"/>
          </p:cNvSpPr>
          <p:nvPr/>
        </p:nvSpPr>
        <p:spPr bwMode="auto">
          <a:xfrm>
            <a:off x="3962400" y="6340475"/>
            <a:ext cx="228600" cy="212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361488" name="Rectangle 16"/>
          <p:cNvSpPr>
            <a:spLocks noChangeArrowheads="1"/>
          </p:cNvSpPr>
          <p:nvPr/>
        </p:nvSpPr>
        <p:spPr bwMode="auto">
          <a:xfrm>
            <a:off x="4267200" y="6340475"/>
            <a:ext cx="228600" cy="212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361489" name="Rectangle 17"/>
          <p:cNvSpPr>
            <a:spLocks noChangeArrowheads="1"/>
          </p:cNvSpPr>
          <p:nvPr/>
        </p:nvSpPr>
        <p:spPr bwMode="auto">
          <a:xfrm>
            <a:off x="4572000" y="6340475"/>
            <a:ext cx="231775" cy="212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361490" name="AutoShape 18"/>
          <p:cNvCxnSpPr>
            <a:cxnSpLocks noChangeShapeType="1"/>
            <a:stCxn id="361484" idx="2"/>
            <a:endCxn id="361485" idx="0"/>
          </p:cNvCxnSpPr>
          <p:nvPr/>
        </p:nvCxnSpPr>
        <p:spPr bwMode="auto">
          <a:xfrm flipH="1">
            <a:off x="3684588" y="5284788"/>
            <a:ext cx="296862" cy="582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1491" name="AutoShape 19"/>
          <p:cNvCxnSpPr>
            <a:cxnSpLocks noChangeShapeType="1"/>
            <a:stCxn id="361484" idx="2"/>
            <a:endCxn id="361486" idx="0"/>
          </p:cNvCxnSpPr>
          <p:nvPr/>
        </p:nvCxnSpPr>
        <p:spPr bwMode="auto">
          <a:xfrm>
            <a:off x="3981450" y="5284788"/>
            <a:ext cx="444500" cy="582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1492" name="AutoShape 20"/>
          <p:cNvCxnSpPr>
            <a:cxnSpLocks noChangeShapeType="1"/>
            <a:stCxn id="361486" idx="2"/>
            <a:endCxn id="361487" idx="0"/>
          </p:cNvCxnSpPr>
          <p:nvPr/>
        </p:nvCxnSpPr>
        <p:spPr bwMode="auto">
          <a:xfrm flipH="1">
            <a:off x="4076700" y="6096000"/>
            <a:ext cx="34925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1493" name="AutoShape 21"/>
          <p:cNvCxnSpPr>
            <a:cxnSpLocks noChangeShapeType="1"/>
            <a:stCxn id="361486" idx="2"/>
            <a:endCxn id="361488" idx="0"/>
          </p:cNvCxnSpPr>
          <p:nvPr/>
        </p:nvCxnSpPr>
        <p:spPr bwMode="auto">
          <a:xfrm flipH="1">
            <a:off x="4381500" y="6096000"/>
            <a:ext cx="4445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1494" name="AutoShape 22"/>
          <p:cNvCxnSpPr>
            <a:cxnSpLocks noChangeShapeType="1"/>
            <a:stCxn id="361486" idx="2"/>
            <a:endCxn id="361489" idx="0"/>
          </p:cNvCxnSpPr>
          <p:nvPr/>
        </p:nvCxnSpPr>
        <p:spPr bwMode="auto">
          <a:xfrm>
            <a:off x="4425950" y="6096000"/>
            <a:ext cx="261938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61495" name="Group 23"/>
          <p:cNvGraphicFramePr>
            <a:graphicFrameLocks noGrp="1"/>
          </p:cNvGraphicFramePr>
          <p:nvPr/>
        </p:nvGraphicFramePr>
        <p:xfrm>
          <a:off x="6705600" y="4876800"/>
          <a:ext cx="1905000" cy="1158875"/>
        </p:xfrm>
        <a:graphic>
          <a:graphicData uri="http://schemas.openxmlformats.org/drawingml/2006/table">
            <a:tbl>
              <a:tblPr/>
              <a:tblGrid>
                <a:gridCol w="635000"/>
                <a:gridCol w="677863"/>
                <a:gridCol w="592137"/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LocalVar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int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foureye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LocalVar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4080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?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AF2"/>
                    </a:solidFill>
                  </a:tcPr>
                </a:tc>
              </a:tr>
            </a:tbl>
          </a:graphicData>
        </a:graphic>
      </p:graphicFrame>
      <p:sp>
        <p:nvSpPr>
          <p:cNvPr id="361509" name="AutoShape 37"/>
          <p:cNvSpPr>
            <a:spLocks noChangeArrowheads="1"/>
          </p:cNvSpPr>
          <p:nvPr/>
        </p:nvSpPr>
        <p:spPr bwMode="auto">
          <a:xfrm>
            <a:off x="27432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510" name="AutoShape 38"/>
          <p:cNvSpPr>
            <a:spLocks noChangeArrowheads="1"/>
          </p:cNvSpPr>
          <p:nvPr/>
        </p:nvSpPr>
        <p:spPr bwMode="auto">
          <a:xfrm>
            <a:off x="56388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1511" name="Group 39"/>
          <p:cNvGrpSpPr>
            <a:grpSpLocks/>
          </p:cNvGrpSpPr>
          <p:nvPr/>
        </p:nvGrpSpPr>
        <p:grpSpPr bwMode="auto">
          <a:xfrm>
            <a:off x="914400" y="5410200"/>
            <a:ext cx="1524000" cy="381000"/>
            <a:chOff x="1008" y="3408"/>
            <a:chExt cx="960" cy="240"/>
          </a:xfrm>
        </p:grpSpPr>
        <p:sp>
          <p:nvSpPr>
            <p:cNvPr id="361512" name="Rectangle 40"/>
            <p:cNvSpPr>
              <a:spLocks noChangeArrowheads="1"/>
            </p:cNvSpPr>
            <p:nvPr/>
          </p:nvSpPr>
          <p:spPr bwMode="auto">
            <a:xfrm>
              <a:off x="1008" y="3408"/>
              <a:ext cx="432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361513" name="Rectangle 41"/>
            <p:cNvSpPr>
              <a:spLocks noChangeArrowheads="1"/>
            </p:cNvSpPr>
            <p:nvPr/>
          </p:nvSpPr>
          <p:spPr bwMode="auto">
            <a:xfrm>
              <a:off x="1536" y="3408"/>
              <a:ext cx="432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EYE</a:t>
              </a:r>
            </a:p>
          </p:txBody>
        </p:sp>
      </p:grpSp>
      <p:sp>
        <p:nvSpPr>
          <p:cNvPr id="361514" name="AutoShape 42"/>
          <p:cNvSpPr>
            <a:spLocks noChangeArrowheads="1"/>
          </p:cNvSpPr>
          <p:nvPr/>
        </p:nvSpPr>
        <p:spPr bwMode="auto">
          <a:xfrm>
            <a:off x="4419600" y="5461000"/>
            <a:ext cx="758825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FOUREYE</a:t>
            </a:r>
          </a:p>
        </p:txBody>
      </p:sp>
      <p:sp>
        <p:nvSpPr>
          <p:cNvPr id="361515" name="AutoShape 43"/>
          <p:cNvSpPr>
            <a:spLocks noChangeArrowheads="1"/>
          </p:cNvSpPr>
          <p:nvPr/>
        </p:nvSpPr>
        <p:spPr bwMode="auto">
          <a:xfrm>
            <a:off x="4724400" y="5029200"/>
            <a:ext cx="927100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Assign Expr</a:t>
            </a:r>
          </a:p>
        </p:txBody>
      </p:sp>
      <p:sp>
        <p:nvSpPr>
          <p:cNvPr id="361516" name="Rectangle 44"/>
          <p:cNvSpPr>
            <a:spLocks noChangeArrowheads="1"/>
          </p:cNvSpPr>
          <p:nvPr/>
        </p:nvSpPr>
        <p:spPr bwMode="auto">
          <a:xfrm>
            <a:off x="5257800" y="5461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361517" name="Rectangle 45"/>
          <p:cNvSpPr>
            <a:spLocks noChangeArrowheads="1"/>
          </p:cNvSpPr>
          <p:nvPr/>
        </p:nvSpPr>
        <p:spPr bwMode="auto">
          <a:xfrm>
            <a:off x="5562600" y="54610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361518" name="AutoShape 46"/>
          <p:cNvCxnSpPr>
            <a:cxnSpLocks noChangeShapeType="1"/>
            <a:stCxn id="361515" idx="2"/>
            <a:endCxn id="361514" idx="0"/>
          </p:cNvCxnSpPr>
          <p:nvPr/>
        </p:nvCxnSpPr>
        <p:spPr bwMode="auto">
          <a:xfrm flipH="1">
            <a:off x="4799013" y="5257800"/>
            <a:ext cx="388937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1519" name="AutoShape 47"/>
          <p:cNvCxnSpPr>
            <a:cxnSpLocks noChangeShapeType="1"/>
            <a:stCxn id="361515" idx="2"/>
            <a:endCxn id="361516" idx="0"/>
          </p:cNvCxnSpPr>
          <p:nvPr/>
        </p:nvCxnSpPr>
        <p:spPr bwMode="auto">
          <a:xfrm>
            <a:off x="5187950" y="5257800"/>
            <a:ext cx="1841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1520" name="AutoShape 48"/>
          <p:cNvCxnSpPr>
            <a:cxnSpLocks noChangeShapeType="1"/>
            <a:stCxn id="361515" idx="2"/>
            <a:endCxn id="361517" idx="0"/>
          </p:cNvCxnSpPr>
          <p:nvPr/>
        </p:nvCxnSpPr>
        <p:spPr bwMode="auto">
          <a:xfrm>
            <a:off x="5187950" y="5257800"/>
            <a:ext cx="4889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1521" name="AutoShape 49"/>
          <p:cNvSpPr>
            <a:spLocks noChangeArrowheads="1"/>
          </p:cNvSpPr>
          <p:nvPr/>
        </p:nvSpPr>
        <p:spPr bwMode="auto">
          <a:xfrm>
            <a:off x="3810000" y="4572000"/>
            <a:ext cx="16002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accent1"/>
                </a:solidFill>
              </a:rPr>
              <a:t>Ambig Stmt</a:t>
            </a:r>
          </a:p>
        </p:txBody>
      </p:sp>
      <p:cxnSp>
        <p:nvCxnSpPr>
          <p:cNvPr id="361522" name="AutoShape 50"/>
          <p:cNvCxnSpPr>
            <a:cxnSpLocks noChangeShapeType="1"/>
            <a:stCxn id="361521" idx="1"/>
            <a:endCxn id="361484" idx="0"/>
          </p:cNvCxnSpPr>
          <p:nvPr/>
        </p:nvCxnSpPr>
        <p:spPr bwMode="auto">
          <a:xfrm flipH="1">
            <a:off x="3981450" y="4876800"/>
            <a:ext cx="62865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1523" name="AutoShape 51"/>
          <p:cNvCxnSpPr>
            <a:cxnSpLocks noChangeShapeType="1"/>
            <a:stCxn id="361521" idx="1"/>
            <a:endCxn id="361515" idx="0"/>
          </p:cNvCxnSpPr>
          <p:nvPr/>
        </p:nvCxnSpPr>
        <p:spPr bwMode="auto">
          <a:xfrm>
            <a:off x="4610100" y="4876800"/>
            <a:ext cx="57785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1524" name="Text Box 52"/>
          <p:cNvSpPr txBox="1">
            <a:spLocks noChangeArrowheads="1"/>
          </p:cNvSpPr>
          <p:nvPr/>
        </p:nvSpPr>
        <p:spPr bwMode="auto">
          <a:xfrm>
            <a:off x="6248400" y="5486400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Monotype Sorts" pitchFamily="1" charset="2"/>
              </a:rPr>
              <a:t>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1525" name="Text Box 53"/>
          <p:cNvSpPr txBox="1">
            <a:spLocks noChangeArrowheads="1"/>
          </p:cNvSpPr>
          <p:nvPr/>
        </p:nvSpPr>
        <p:spPr bwMode="auto">
          <a:xfrm>
            <a:off x="6248400" y="4953000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sym typeface="Monotype Sorts" pitchFamily="1" charset="2"/>
              </a:rPr>
              <a:t>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r>
              <a:rPr lang="en-US"/>
              <a:t>Disambiguation Example</a:t>
            </a:r>
          </a:p>
        </p:txBody>
      </p:sp>
      <p:sp>
        <p:nvSpPr>
          <p:cNvPr id="67481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828800" y="1219200"/>
            <a:ext cx="5867400" cy="2667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4080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4080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080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class Loader {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public void load() { 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String filetoload = null;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InputStream stream = getStream();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...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  <a:sym typeface="Zapf Dingbats" pitchFamily="1" charset="2"/>
              </a:rPr>
              <a:t>▌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674820" name="Group 4"/>
          <p:cNvGrpSpPr>
            <a:grpSpLocks/>
          </p:cNvGrpSpPr>
          <p:nvPr/>
        </p:nvGrpSpPr>
        <p:grpSpPr bwMode="auto">
          <a:xfrm>
            <a:off x="457200" y="4267200"/>
            <a:ext cx="7162800" cy="1828800"/>
            <a:chOff x="288" y="2688"/>
            <a:chExt cx="4512" cy="1152"/>
          </a:xfrm>
        </p:grpSpPr>
        <p:pic>
          <p:nvPicPr>
            <p:cNvPr id="6748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96"/>
              <a:ext cx="1142" cy="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4822" name="AutoShape 6"/>
            <p:cNvSpPr>
              <a:spLocks noChangeArrowheads="1"/>
            </p:cNvSpPr>
            <p:nvPr/>
          </p:nvSpPr>
          <p:spPr bwMode="auto">
            <a:xfrm>
              <a:off x="1680" y="2688"/>
              <a:ext cx="3120" cy="432"/>
            </a:xfrm>
            <a:prstGeom prst="wedgeRoundRectCallout">
              <a:avLst>
                <a:gd name="adj1" fmla="val -74296"/>
                <a:gd name="adj2" fmla="val 10463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74823" name="Text Box 7"/>
            <p:cNvSpPr txBox="1">
              <a:spLocks noChangeArrowheads="1"/>
            </p:cNvSpPr>
            <p:nvPr/>
          </p:nvSpPr>
          <p:spPr bwMode="auto">
            <a:xfrm>
              <a:off x="1776" y="2774"/>
              <a:ext cx="29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4080"/>
                  </a:solidFill>
                  <a:latin typeface="Arial" panose="020B0604020202020204" pitchFamily="34" charset="0"/>
                </a:rPr>
                <a:t>file to load equals stream dot read string</a:t>
              </a:r>
              <a:endParaRPr lang="en-US" sz="1800">
                <a:solidFill>
                  <a:srgbClr val="00408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674824" name="Rectangle 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819400" y="5715000"/>
            <a:ext cx="47244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4080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4080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080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filetoload = stream.readString();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r>
              <a:rPr lang="en-US"/>
              <a:t>Many Interpretations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3352800" y="4068763"/>
            <a:ext cx="2944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04080"/>
                </a:solidFill>
                <a:latin typeface="Arial" panose="020B0604020202020204" pitchFamily="34" charset="0"/>
              </a:rPr>
              <a:t>file(2, lowed)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3352800" y="1881188"/>
            <a:ext cx="276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04080"/>
                </a:solidFill>
                <a:latin typeface="Arial" panose="020B0604020202020204" pitchFamily="34" charset="0"/>
              </a:rPr>
              <a:t>file(to, load)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3352800" y="2428875"/>
            <a:ext cx="2651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04080"/>
                </a:solidFill>
                <a:latin typeface="Arial" panose="020B0604020202020204" pitchFamily="34" charset="0"/>
              </a:rPr>
              <a:t>file(to.lode)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3352800" y="2974975"/>
            <a:ext cx="2809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04080"/>
                </a:solidFill>
                <a:latin typeface="Arial" panose="020B0604020202020204" pitchFamily="34" charset="0"/>
              </a:rPr>
              <a:t>file(to(lode))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3352800" y="3522663"/>
            <a:ext cx="2538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04080"/>
                </a:solidFill>
                <a:latin typeface="Arial" panose="020B0604020202020204" pitchFamily="34" charset="0"/>
              </a:rPr>
              <a:t>file(toload)</a:t>
            </a:r>
          </a:p>
        </p:txBody>
      </p:sp>
      <p:grpSp>
        <p:nvGrpSpPr>
          <p:cNvPr id="111631" name="Group 15"/>
          <p:cNvGrpSpPr>
            <a:grpSpLocks/>
          </p:cNvGrpSpPr>
          <p:nvPr/>
        </p:nvGrpSpPr>
        <p:grpSpPr bwMode="auto">
          <a:xfrm>
            <a:off x="381000" y="1881188"/>
            <a:ext cx="2878138" cy="2173287"/>
            <a:chOff x="2208" y="2445"/>
            <a:chExt cx="1813" cy="1369"/>
          </a:xfrm>
        </p:grpSpPr>
        <p:sp>
          <p:nvSpPr>
            <p:cNvPr id="111632" name="Text Box 16"/>
            <p:cNvSpPr txBox="1">
              <a:spLocks noChangeArrowheads="1"/>
            </p:cNvSpPr>
            <p:nvPr/>
          </p:nvSpPr>
          <p:spPr bwMode="auto">
            <a:xfrm>
              <a:off x="2208" y="2779"/>
              <a:ext cx="18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 sz="3200">
                  <a:solidFill>
                    <a:srgbClr val="004080"/>
                  </a:solidFill>
                  <a:latin typeface="Arial" panose="020B0604020202020204" pitchFamily="34" charset="0"/>
                </a:rPr>
                <a:t>(file, 2, load)</a:t>
              </a:r>
            </a:p>
          </p:txBody>
        </p:sp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2208" y="3449"/>
              <a:ext cx="1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 sz="3200">
                  <a:solidFill>
                    <a:srgbClr val="004080"/>
                  </a:solidFill>
                  <a:latin typeface="Arial" panose="020B0604020202020204" pitchFamily="34" charset="0"/>
                </a:rPr>
                <a:t>file.to.lowed</a:t>
              </a:r>
            </a:p>
          </p:txBody>
        </p:sp>
        <p:sp>
          <p:nvSpPr>
            <p:cNvPr id="111634" name="Text Box 18"/>
            <p:cNvSpPr txBox="1">
              <a:spLocks noChangeArrowheads="1"/>
            </p:cNvSpPr>
            <p:nvPr/>
          </p:nvSpPr>
          <p:spPr bwMode="auto">
            <a:xfrm>
              <a:off x="2208" y="3114"/>
              <a:ext cx="16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 sz="3200">
                  <a:solidFill>
                    <a:srgbClr val="004080"/>
                  </a:solidFill>
                  <a:latin typeface="Arial" panose="020B0604020202020204" pitchFamily="34" charset="0"/>
                </a:rPr>
                <a:t>file.to(load)</a:t>
              </a:r>
            </a:p>
          </p:txBody>
        </p:sp>
        <p:sp>
          <p:nvSpPr>
            <p:cNvPr id="111635" name="Text Box 19"/>
            <p:cNvSpPr txBox="1">
              <a:spLocks noChangeArrowheads="1"/>
            </p:cNvSpPr>
            <p:nvPr/>
          </p:nvSpPr>
          <p:spPr bwMode="auto">
            <a:xfrm>
              <a:off x="2208" y="2445"/>
              <a:ext cx="1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 sz="3200">
                  <a:solidFill>
                    <a:srgbClr val="004080"/>
                  </a:solidFill>
                  <a:latin typeface="Arial" panose="020B0604020202020204" pitchFamily="34" charset="0"/>
                </a:rPr>
                <a:t>file.toload</a:t>
              </a:r>
            </a:p>
          </p:txBody>
        </p:sp>
      </p:grp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6453188" y="1881188"/>
            <a:ext cx="2538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04080"/>
                </a:solidFill>
                <a:latin typeface="Arial" panose="020B0604020202020204" pitchFamily="34" charset="0"/>
              </a:rPr>
              <a:t>filetoload()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6453188" y="2438400"/>
            <a:ext cx="2268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04080"/>
                </a:solidFill>
                <a:latin typeface="Arial" panose="020B0604020202020204" pitchFamily="34" charset="0"/>
              </a:rPr>
              <a:t>filetoload</a:t>
            </a:r>
            <a:endParaRPr lang="en-US" sz="3600">
              <a:solidFill>
                <a:srgbClr val="00408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Incremental Semantics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800000"/>
                </a:solidFill>
              </a:rPr>
              <a:t>What does this name mean?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800000"/>
                </a:solidFill>
              </a:rPr>
              <a:t>What names are visible at this program point?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800000"/>
                </a:solidFill>
              </a:rPr>
              <a:t>Or, What can I say here? </a:t>
            </a:r>
          </a:p>
          <a:p>
            <a:pPr>
              <a:lnSpc>
                <a:spcPct val="3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Visibility Graph </a:t>
            </a:r>
            <a:r>
              <a:rPr lang="en-US" sz="2000"/>
              <a:t>[Garrison 1987]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Incrementally updated data structure for scopes, names and bindings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Designed Visibility Graph algorithms for </a:t>
            </a:r>
            <a:r>
              <a:rPr lang="en-US" sz="2400" i="1"/>
              <a:t>name propagation</a:t>
            </a:r>
            <a:r>
              <a:rPr lang="en-US" sz="2400"/>
              <a:t> and </a:t>
            </a:r>
            <a:r>
              <a:rPr lang="en-US" sz="2400" i="1"/>
              <a:t>incremental update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Used for type checking, too</a:t>
            </a:r>
          </a:p>
          <a:p>
            <a:pPr>
              <a:lnSpc>
                <a:spcPct val="4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462200"/>
                </a:solidFill>
              </a:rPr>
              <a:t>Doesn’t </a:t>
            </a:r>
            <a:r>
              <a:rPr lang="en-US" sz="2800" i="1">
                <a:solidFill>
                  <a:srgbClr val="462200"/>
                </a:solidFill>
              </a:rPr>
              <a:t>&lt;insert favorite IDE here&gt;</a:t>
            </a:r>
            <a:r>
              <a:rPr lang="en-US" sz="2800">
                <a:solidFill>
                  <a:srgbClr val="462200"/>
                </a:solidFill>
              </a:rPr>
              <a:t> do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Context Can Help</a:t>
            </a:r>
          </a:p>
        </p:txBody>
      </p:sp>
      <p:sp>
        <p:nvSpPr>
          <p:cNvPr id="23654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828800" y="1066800"/>
            <a:ext cx="5867400" cy="2667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4080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4080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080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class Loader {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public void load() {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String filetoload = null;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InputStream stream = getStream();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...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  <a:sym typeface="Zapf Dingbats" pitchFamily="1" charset="2"/>
              </a:rPr>
              <a:t>▌</a:t>
            </a:r>
            <a:r>
              <a:rPr lang="en-US" sz="1800" b="1">
                <a:latin typeface="Courier New" panose="02070309020205020404" pitchFamily="49" charset="0"/>
              </a:rPr>
              <a:t> 		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36550" name="AutoShape 6"/>
          <p:cNvSpPr>
            <a:spLocks noChangeArrowheads="1"/>
          </p:cNvSpPr>
          <p:nvPr/>
        </p:nvSpPr>
        <p:spPr bwMode="auto">
          <a:xfrm>
            <a:off x="1058863" y="4038600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class Loader</a:t>
            </a:r>
            <a:br>
              <a:rPr lang="en-US"/>
            </a:br>
            <a:r>
              <a:rPr lang="en-US"/>
              <a:t>scope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3036888" y="4114800"/>
            <a:ext cx="3668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load, Method, () </a:t>
            </a:r>
            <a:r>
              <a:rPr lang="en-US"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latin typeface="Arial" panose="020B0604020202020204" pitchFamily="34" charset="0"/>
              </a:rPr>
              <a:t>void ]</a:t>
            </a:r>
          </a:p>
        </p:txBody>
      </p:sp>
      <p:sp>
        <p:nvSpPr>
          <p:cNvPr id="236554" name="AutoShape 10"/>
          <p:cNvSpPr>
            <a:spLocks noChangeArrowheads="1"/>
          </p:cNvSpPr>
          <p:nvPr/>
        </p:nvSpPr>
        <p:spPr bwMode="auto">
          <a:xfrm>
            <a:off x="1066800" y="5257800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method load</a:t>
            </a:r>
            <a:br>
              <a:rPr lang="en-US"/>
            </a:br>
            <a:r>
              <a:rPr lang="en-US"/>
              <a:t>scope</a:t>
            </a:r>
          </a:p>
        </p:txBody>
      </p:sp>
      <p:cxnSp>
        <p:nvCxnSpPr>
          <p:cNvPr id="236555" name="AutoShape 11"/>
          <p:cNvCxnSpPr>
            <a:cxnSpLocks noChangeShapeType="1"/>
            <a:stCxn id="236550" idx="2"/>
            <a:endCxn id="236554" idx="0"/>
          </p:cNvCxnSpPr>
          <p:nvPr/>
        </p:nvCxnSpPr>
        <p:spPr bwMode="auto">
          <a:xfrm>
            <a:off x="1973263" y="4800600"/>
            <a:ext cx="793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3048000" y="5029200"/>
            <a:ext cx="4656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filetoload, LocalVar, String ]</a:t>
            </a:r>
          </a:p>
          <a:p>
            <a:r>
              <a:rPr lang="en-US">
                <a:latin typeface="Arial" panose="020B0604020202020204" pitchFamily="34" charset="0"/>
              </a:rPr>
              <a:t>[ stream, LocalVar, InputStream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Context Can Help</a:t>
            </a:r>
          </a:p>
        </p:txBody>
      </p:sp>
      <p:sp>
        <p:nvSpPr>
          <p:cNvPr id="48333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828800" y="1066800"/>
            <a:ext cx="5867400" cy="2667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4080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4080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080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080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class Loader {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public void load() {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String filetoload = null;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InputStream stream = getStream();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...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	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  <a:sym typeface="Zapf Dingbats" pitchFamily="1" charset="2"/>
              </a:rPr>
              <a:t>▌</a:t>
            </a:r>
            <a:r>
              <a:rPr lang="en-US" sz="1800" b="1">
                <a:latin typeface="Courier New" panose="02070309020205020404" pitchFamily="49" charset="0"/>
              </a:rPr>
              <a:t> 		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83332" name="AutoShape 4"/>
          <p:cNvSpPr>
            <a:spLocks noChangeArrowheads="1"/>
          </p:cNvSpPr>
          <p:nvPr/>
        </p:nvSpPr>
        <p:spPr bwMode="auto">
          <a:xfrm>
            <a:off x="1058863" y="4038600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class Loader</a:t>
            </a:r>
            <a:br>
              <a:rPr lang="en-US"/>
            </a:br>
            <a:r>
              <a:rPr lang="en-US"/>
              <a:t>scope</a:t>
            </a:r>
          </a:p>
        </p:txBody>
      </p:sp>
      <p:sp>
        <p:nvSpPr>
          <p:cNvPr id="483333" name="Text Box 5"/>
          <p:cNvSpPr txBox="1">
            <a:spLocks noChangeArrowheads="1"/>
          </p:cNvSpPr>
          <p:nvPr/>
        </p:nvSpPr>
        <p:spPr bwMode="auto">
          <a:xfrm>
            <a:off x="3036888" y="4114800"/>
            <a:ext cx="3668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load, Method, () </a:t>
            </a:r>
            <a:r>
              <a:rPr lang="en-US"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latin typeface="Arial" panose="020B0604020202020204" pitchFamily="34" charset="0"/>
              </a:rPr>
              <a:t>void ]</a:t>
            </a:r>
          </a:p>
        </p:txBody>
      </p:sp>
      <p:sp>
        <p:nvSpPr>
          <p:cNvPr id="483334" name="AutoShape 6"/>
          <p:cNvSpPr>
            <a:spLocks noChangeArrowheads="1"/>
          </p:cNvSpPr>
          <p:nvPr/>
        </p:nvSpPr>
        <p:spPr bwMode="auto">
          <a:xfrm>
            <a:off x="1066800" y="5257800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method load</a:t>
            </a:r>
            <a:br>
              <a:rPr lang="en-US"/>
            </a:br>
            <a:r>
              <a:rPr lang="en-US"/>
              <a:t>scope</a:t>
            </a:r>
          </a:p>
        </p:txBody>
      </p:sp>
      <p:cxnSp>
        <p:nvCxnSpPr>
          <p:cNvPr id="483335" name="AutoShape 7"/>
          <p:cNvCxnSpPr>
            <a:cxnSpLocks noChangeShapeType="1"/>
            <a:stCxn id="483332" idx="2"/>
            <a:endCxn id="483334" idx="0"/>
          </p:cNvCxnSpPr>
          <p:nvPr/>
        </p:nvCxnSpPr>
        <p:spPr bwMode="auto">
          <a:xfrm>
            <a:off x="1973263" y="4800600"/>
            <a:ext cx="793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3337" name="Text Box 9"/>
          <p:cNvSpPr txBox="1">
            <a:spLocks noChangeArrowheads="1"/>
          </p:cNvSpPr>
          <p:nvPr/>
        </p:nvSpPr>
        <p:spPr bwMode="auto">
          <a:xfrm>
            <a:off x="3043238" y="5029200"/>
            <a:ext cx="465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filetoload, LocalVar, String ]</a:t>
            </a:r>
          </a:p>
          <a:p>
            <a:r>
              <a:rPr lang="en-US">
                <a:latin typeface="Arial" panose="020B0604020202020204" pitchFamily="34" charset="0"/>
              </a:rPr>
              <a:t>[ stream, LocalVar, InputStream ]</a:t>
            </a:r>
          </a:p>
        </p:txBody>
      </p:sp>
      <p:sp>
        <p:nvSpPr>
          <p:cNvPr id="483338" name="Text Box 10"/>
          <p:cNvSpPr txBox="1">
            <a:spLocks noChangeArrowheads="1"/>
          </p:cNvSpPr>
          <p:nvPr/>
        </p:nvSpPr>
        <p:spPr bwMode="auto">
          <a:xfrm>
            <a:off x="3048000" y="5775325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[ load, Method, ()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void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Disambiguation</a:t>
            </a:r>
          </a:p>
        </p:txBody>
      </p:sp>
      <p:grpSp>
        <p:nvGrpSpPr>
          <p:cNvPr id="237589" name="Group 21"/>
          <p:cNvGrpSpPr>
            <a:grpSpLocks/>
          </p:cNvGrpSpPr>
          <p:nvPr/>
        </p:nvGrpSpPr>
        <p:grpSpPr bwMode="auto">
          <a:xfrm>
            <a:off x="3581400" y="4343400"/>
            <a:ext cx="2368550" cy="2286000"/>
            <a:chOff x="3600" y="2514"/>
            <a:chExt cx="1492" cy="1440"/>
          </a:xfrm>
        </p:grpSpPr>
        <p:sp>
          <p:nvSpPr>
            <p:cNvPr id="237573" name="Text Box 5"/>
            <p:cNvSpPr txBox="1">
              <a:spLocks noChangeArrowheads="1"/>
            </p:cNvSpPr>
            <p:nvPr/>
          </p:nvSpPr>
          <p:spPr bwMode="auto">
            <a:xfrm>
              <a:off x="3600" y="3666"/>
              <a:ext cx="14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file(2, lowed)</a:t>
              </a:r>
            </a:p>
          </p:txBody>
        </p:sp>
        <p:sp>
          <p:nvSpPr>
            <p:cNvPr id="237574" name="Text Box 6"/>
            <p:cNvSpPr txBox="1">
              <a:spLocks noChangeArrowheads="1"/>
            </p:cNvSpPr>
            <p:nvPr/>
          </p:nvSpPr>
          <p:spPr bwMode="auto">
            <a:xfrm>
              <a:off x="3600" y="2514"/>
              <a:ext cx="14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file(to, load)</a:t>
              </a:r>
            </a:p>
          </p:txBody>
        </p:sp>
        <p:sp>
          <p:nvSpPr>
            <p:cNvPr id="237575" name="Text Box 7"/>
            <p:cNvSpPr txBox="1">
              <a:spLocks noChangeArrowheads="1"/>
            </p:cNvSpPr>
            <p:nvPr/>
          </p:nvSpPr>
          <p:spPr bwMode="auto">
            <a:xfrm>
              <a:off x="3600" y="2802"/>
              <a:ext cx="1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file(to.lode)</a:t>
              </a:r>
            </a:p>
          </p:txBody>
        </p:sp>
        <p:sp>
          <p:nvSpPr>
            <p:cNvPr id="237576" name="Text Box 8"/>
            <p:cNvSpPr txBox="1">
              <a:spLocks noChangeArrowheads="1"/>
            </p:cNvSpPr>
            <p:nvPr/>
          </p:nvSpPr>
          <p:spPr bwMode="auto">
            <a:xfrm>
              <a:off x="3600" y="3090"/>
              <a:ext cx="14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file(to(lode))</a:t>
              </a:r>
            </a:p>
          </p:txBody>
        </p:sp>
        <p:sp>
          <p:nvSpPr>
            <p:cNvPr id="237577" name="Text Box 9"/>
            <p:cNvSpPr txBox="1">
              <a:spLocks noChangeArrowheads="1"/>
            </p:cNvSpPr>
            <p:nvPr/>
          </p:nvSpPr>
          <p:spPr bwMode="auto">
            <a:xfrm>
              <a:off x="3600" y="3378"/>
              <a:ext cx="1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file(toload)</a:t>
              </a:r>
            </a:p>
          </p:txBody>
        </p:sp>
      </p:grpSp>
      <p:grpSp>
        <p:nvGrpSpPr>
          <p:cNvPr id="237588" name="Group 20"/>
          <p:cNvGrpSpPr>
            <a:grpSpLocks/>
          </p:cNvGrpSpPr>
          <p:nvPr/>
        </p:nvGrpSpPr>
        <p:grpSpPr bwMode="auto">
          <a:xfrm>
            <a:off x="990600" y="4343400"/>
            <a:ext cx="2317750" cy="2051050"/>
            <a:chOff x="2208" y="2508"/>
            <a:chExt cx="1460" cy="1292"/>
          </a:xfrm>
        </p:grpSpPr>
        <p:sp>
          <p:nvSpPr>
            <p:cNvPr id="237579" name="Text Box 11"/>
            <p:cNvSpPr txBox="1">
              <a:spLocks noChangeArrowheads="1"/>
            </p:cNvSpPr>
            <p:nvPr/>
          </p:nvSpPr>
          <p:spPr bwMode="auto">
            <a:xfrm>
              <a:off x="2208" y="2842"/>
              <a:ext cx="1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(file, 2, load)</a:t>
              </a:r>
            </a:p>
          </p:txBody>
        </p:sp>
        <p:sp>
          <p:nvSpPr>
            <p:cNvPr id="237580" name="Text Box 12"/>
            <p:cNvSpPr txBox="1">
              <a:spLocks noChangeArrowheads="1"/>
            </p:cNvSpPr>
            <p:nvPr/>
          </p:nvSpPr>
          <p:spPr bwMode="auto">
            <a:xfrm>
              <a:off x="2208" y="3512"/>
              <a:ext cx="14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file.to.lowed</a:t>
              </a:r>
            </a:p>
          </p:txBody>
        </p:sp>
        <p:sp>
          <p:nvSpPr>
            <p:cNvPr id="237581" name="Text Box 13"/>
            <p:cNvSpPr txBox="1">
              <a:spLocks noChangeArrowheads="1"/>
            </p:cNvSpPr>
            <p:nvPr/>
          </p:nvSpPr>
          <p:spPr bwMode="auto">
            <a:xfrm>
              <a:off x="2208" y="3177"/>
              <a:ext cx="1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file.to(load)</a:t>
              </a:r>
            </a:p>
          </p:txBody>
        </p:sp>
        <p:sp>
          <p:nvSpPr>
            <p:cNvPr id="237582" name="Text Box 14"/>
            <p:cNvSpPr txBox="1">
              <a:spLocks noChangeArrowheads="1"/>
            </p:cNvSpPr>
            <p:nvPr/>
          </p:nvSpPr>
          <p:spPr bwMode="auto">
            <a:xfrm>
              <a:off x="2208" y="2508"/>
              <a:ext cx="1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file.toload</a:t>
              </a:r>
            </a:p>
          </p:txBody>
        </p:sp>
      </p:grpSp>
      <p:grpSp>
        <p:nvGrpSpPr>
          <p:cNvPr id="237590" name="Group 22"/>
          <p:cNvGrpSpPr>
            <a:grpSpLocks/>
          </p:cNvGrpSpPr>
          <p:nvPr/>
        </p:nvGrpSpPr>
        <p:grpSpPr bwMode="auto">
          <a:xfrm>
            <a:off x="6013450" y="4343400"/>
            <a:ext cx="2063750" cy="914400"/>
            <a:chOff x="4944" y="2504"/>
            <a:chExt cx="1300" cy="576"/>
          </a:xfrm>
        </p:grpSpPr>
        <p:sp>
          <p:nvSpPr>
            <p:cNvPr id="237583" name="Text Box 15"/>
            <p:cNvSpPr txBox="1">
              <a:spLocks noChangeArrowheads="1"/>
            </p:cNvSpPr>
            <p:nvPr/>
          </p:nvSpPr>
          <p:spPr bwMode="auto">
            <a:xfrm>
              <a:off x="4944" y="2504"/>
              <a:ext cx="1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filetoload()</a:t>
              </a:r>
            </a:p>
          </p:txBody>
        </p:sp>
        <p:sp>
          <p:nvSpPr>
            <p:cNvPr id="237586" name="Text Box 18"/>
            <p:cNvSpPr txBox="1">
              <a:spLocks noChangeArrowheads="1"/>
            </p:cNvSpPr>
            <p:nvPr/>
          </p:nvSpPr>
          <p:spPr bwMode="auto">
            <a:xfrm>
              <a:off x="4944" y="2792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filetoload</a:t>
              </a:r>
              <a:endParaRPr lang="en-US" sz="2800">
                <a:solidFill>
                  <a:srgbClr val="00408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7595" name="AutoShape 27"/>
          <p:cNvSpPr>
            <a:spLocks noChangeArrowheads="1"/>
          </p:cNvSpPr>
          <p:nvPr/>
        </p:nvSpPr>
        <p:spPr bwMode="auto">
          <a:xfrm>
            <a:off x="1066800" y="1103313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class Loader</a:t>
            </a:r>
            <a:br>
              <a:rPr lang="en-US"/>
            </a:br>
            <a:r>
              <a:rPr lang="en-US"/>
              <a:t>scope</a:t>
            </a:r>
          </a:p>
        </p:txBody>
      </p:sp>
      <p:sp>
        <p:nvSpPr>
          <p:cNvPr id="237596" name="Text Box 28"/>
          <p:cNvSpPr txBox="1">
            <a:spLocks noChangeArrowheads="1"/>
          </p:cNvSpPr>
          <p:nvPr/>
        </p:nvSpPr>
        <p:spPr bwMode="auto">
          <a:xfrm>
            <a:off x="3044825" y="1179513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load, Method, () </a:t>
            </a:r>
            <a:r>
              <a:rPr lang="en-US"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latin typeface="Arial" panose="020B0604020202020204" pitchFamily="34" charset="0"/>
              </a:rPr>
              <a:t>void ]</a:t>
            </a:r>
          </a:p>
        </p:txBody>
      </p:sp>
      <p:sp>
        <p:nvSpPr>
          <p:cNvPr id="237597" name="AutoShape 29"/>
          <p:cNvSpPr>
            <a:spLocks noChangeArrowheads="1"/>
          </p:cNvSpPr>
          <p:nvPr/>
        </p:nvSpPr>
        <p:spPr bwMode="auto">
          <a:xfrm>
            <a:off x="1074738" y="2322513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method load</a:t>
            </a:r>
            <a:br>
              <a:rPr lang="en-US"/>
            </a:br>
            <a:r>
              <a:rPr lang="en-US"/>
              <a:t>scope</a:t>
            </a:r>
          </a:p>
        </p:txBody>
      </p:sp>
      <p:cxnSp>
        <p:nvCxnSpPr>
          <p:cNvPr id="237598" name="AutoShape 30"/>
          <p:cNvCxnSpPr>
            <a:cxnSpLocks noChangeShapeType="1"/>
            <a:stCxn id="237595" idx="2"/>
            <a:endCxn id="237597" idx="0"/>
          </p:cNvCxnSpPr>
          <p:nvPr/>
        </p:nvCxnSpPr>
        <p:spPr bwMode="auto">
          <a:xfrm>
            <a:off x="1981200" y="1865313"/>
            <a:ext cx="7938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599" name="Text Box 31"/>
          <p:cNvSpPr txBox="1">
            <a:spLocks noChangeArrowheads="1"/>
          </p:cNvSpPr>
          <p:nvPr/>
        </p:nvSpPr>
        <p:spPr bwMode="auto">
          <a:xfrm>
            <a:off x="3055938" y="2133600"/>
            <a:ext cx="465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filetoload, LocalVar, String ]</a:t>
            </a:r>
          </a:p>
          <a:p>
            <a:r>
              <a:rPr lang="en-US">
                <a:latin typeface="Arial" panose="020B0604020202020204" pitchFamily="34" charset="0"/>
              </a:rPr>
              <a:t>[ stream, LocalVar, InputStream ]</a:t>
            </a:r>
          </a:p>
        </p:txBody>
      </p:sp>
      <p:sp>
        <p:nvSpPr>
          <p:cNvPr id="237600" name="Text Box 32"/>
          <p:cNvSpPr txBox="1">
            <a:spLocks noChangeArrowheads="1"/>
          </p:cNvSpPr>
          <p:nvPr/>
        </p:nvSpPr>
        <p:spPr bwMode="auto">
          <a:xfrm>
            <a:off x="3060700" y="2879725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[ load, Method, ()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void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Disambiguation</a:t>
            </a:r>
          </a:p>
        </p:txBody>
      </p:sp>
      <p:grpSp>
        <p:nvGrpSpPr>
          <p:cNvPr id="445443" name="Group 3"/>
          <p:cNvGrpSpPr>
            <a:grpSpLocks/>
          </p:cNvGrpSpPr>
          <p:nvPr/>
        </p:nvGrpSpPr>
        <p:grpSpPr bwMode="auto">
          <a:xfrm>
            <a:off x="3581400" y="4343400"/>
            <a:ext cx="2368550" cy="2286000"/>
            <a:chOff x="3600" y="2514"/>
            <a:chExt cx="1492" cy="1440"/>
          </a:xfrm>
        </p:grpSpPr>
        <p:sp>
          <p:nvSpPr>
            <p:cNvPr id="445444" name="Text Box 4"/>
            <p:cNvSpPr txBox="1">
              <a:spLocks noChangeArrowheads="1"/>
            </p:cNvSpPr>
            <p:nvPr/>
          </p:nvSpPr>
          <p:spPr bwMode="auto">
            <a:xfrm>
              <a:off x="3600" y="3666"/>
              <a:ext cx="14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file(2, lowed)</a:t>
              </a:r>
            </a:p>
          </p:txBody>
        </p:sp>
        <p:sp>
          <p:nvSpPr>
            <p:cNvPr id="445445" name="Text Box 5"/>
            <p:cNvSpPr txBox="1">
              <a:spLocks noChangeArrowheads="1"/>
            </p:cNvSpPr>
            <p:nvPr/>
          </p:nvSpPr>
          <p:spPr bwMode="auto">
            <a:xfrm>
              <a:off x="3600" y="2514"/>
              <a:ext cx="14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file(to, load)</a:t>
              </a:r>
            </a:p>
          </p:txBody>
        </p:sp>
        <p:sp>
          <p:nvSpPr>
            <p:cNvPr id="445446" name="Text Box 6"/>
            <p:cNvSpPr txBox="1">
              <a:spLocks noChangeArrowheads="1"/>
            </p:cNvSpPr>
            <p:nvPr/>
          </p:nvSpPr>
          <p:spPr bwMode="auto">
            <a:xfrm>
              <a:off x="3600" y="2802"/>
              <a:ext cx="1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file(to.lode)</a:t>
              </a:r>
            </a:p>
          </p:txBody>
        </p:sp>
        <p:sp>
          <p:nvSpPr>
            <p:cNvPr id="445447" name="Text Box 7"/>
            <p:cNvSpPr txBox="1">
              <a:spLocks noChangeArrowheads="1"/>
            </p:cNvSpPr>
            <p:nvPr/>
          </p:nvSpPr>
          <p:spPr bwMode="auto">
            <a:xfrm>
              <a:off x="3600" y="3090"/>
              <a:ext cx="14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file(to(lode))</a:t>
              </a:r>
            </a:p>
          </p:txBody>
        </p:sp>
        <p:sp>
          <p:nvSpPr>
            <p:cNvPr id="445448" name="Text Box 8"/>
            <p:cNvSpPr txBox="1">
              <a:spLocks noChangeArrowheads="1"/>
            </p:cNvSpPr>
            <p:nvPr/>
          </p:nvSpPr>
          <p:spPr bwMode="auto">
            <a:xfrm>
              <a:off x="3600" y="3378"/>
              <a:ext cx="1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file(toload)</a:t>
              </a:r>
            </a:p>
          </p:txBody>
        </p:sp>
      </p:grpSp>
      <p:grpSp>
        <p:nvGrpSpPr>
          <p:cNvPr id="445449" name="Group 9"/>
          <p:cNvGrpSpPr>
            <a:grpSpLocks/>
          </p:cNvGrpSpPr>
          <p:nvPr/>
        </p:nvGrpSpPr>
        <p:grpSpPr bwMode="auto">
          <a:xfrm>
            <a:off x="990600" y="4343400"/>
            <a:ext cx="2317750" cy="2051050"/>
            <a:chOff x="2208" y="2508"/>
            <a:chExt cx="1460" cy="1292"/>
          </a:xfrm>
        </p:grpSpPr>
        <p:sp>
          <p:nvSpPr>
            <p:cNvPr id="445450" name="Text Box 10"/>
            <p:cNvSpPr txBox="1">
              <a:spLocks noChangeArrowheads="1"/>
            </p:cNvSpPr>
            <p:nvPr/>
          </p:nvSpPr>
          <p:spPr bwMode="auto">
            <a:xfrm>
              <a:off x="2208" y="2842"/>
              <a:ext cx="1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(file, 2, load)</a:t>
              </a:r>
            </a:p>
          </p:txBody>
        </p:sp>
        <p:sp>
          <p:nvSpPr>
            <p:cNvPr id="445451" name="Text Box 11"/>
            <p:cNvSpPr txBox="1">
              <a:spLocks noChangeArrowheads="1"/>
            </p:cNvSpPr>
            <p:nvPr/>
          </p:nvSpPr>
          <p:spPr bwMode="auto">
            <a:xfrm>
              <a:off x="2208" y="3512"/>
              <a:ext cx="14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file.to.lowed</a:t>
              </a:r>
            </a:p>
          </p:txBody>
        </p:sp>
        <p:sp>
          <p:nvSpPr>
            <p:cNvPr id="445452" name="Text Box 12"/>
            <p:cNvSpPr txBox="1">
              <a:spLocks noChangeArrowheads="1"/>
            </p:cNvSpPr>
            <p:nvPr/>
          </p:nvSpPr>
          <p:spPr bwMode="auto">
            <a:xfrm>
              <a:off x="2208" y="3177"/>
              <a:ext cx="1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file.to(load)</a:t>
              </a:r>
            </a:p>
          </p:txBody>
        </p:sp>
        <p:sp>
          <p:nvSpPr>
            <p:cNvPr id="445453" name="Text Box 13"/>
            <p:cNvSpPr txBox="1">
              <a:spLocks noChangeArrowheads="1"/>
            </p:cNvSpPr>
            <p:nvPr/>
          </p:nvSpPr>
          <p:spPr bwMode="auto">
            <a:xfrm>
              <a:off x="2208" y="2508"/>
              <a:ext cx="1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file.toload</a:t>
              </a:r>
            </a:p>
          </p:txBody>
        </p:sp>
      </p:grpSp>
      <p:grpSp>
        <p:nvGrpSpPr>
          <p:cNvPr id="445454" name="Group 14"/>
          <p:cNvGrpSpPr>
            <a:grpSpLocks/>
          </p:cNvGrpSpPr>
          <p:nvPr/>
        </p:nvGrpSpPr>
        <p:grpSpPr bwMode="auto">
          <a:xfrm>
            <a:off x="6013450" y="4343400"/>
            <a:ext cx="2063750" cy="914400"/>
            <a:chOff x="4944" y="2504"/>
            <a:chExt cx="1300" cy="576"/>
          </a:xfrm>
        </p:grpSpPr>
        <p:sp>
          <p:nvSpPr>
            <p:cNvPr id="445455" name="Text Box 15"/>
            <p:cNvSpPr txBox="1">
              <a:spLocks noChangeArrowheads="1"/>
            </p:cNvSpPr>
            <p:nvPr/>
          </p:nvSpPr>
          <p:spPr bwMode="auto">
            <a:xfrm>
              <a:off x="4944" y="2504"/>
              <a:ext cx="1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filetoload()</a:t>
              </a:r>
            </a:p>
          </p:txBody>
        </p:sp>
        <p:sp>
          <p:nvSpPr>
            <p:cNvPr id="445456" name="Text Box 16"/>
            <p:cNvSpPr txBox="1">
              <a:spLocks noChangeArrowheads="1"/>
            </p:cNvSpPr>
            <p:nvPr/>
          </p:nvSpPr>
          <p:spPr bwMode="auto">
            <a:xfrm>
              <a:off x="4944" y="2792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filetoload</a:t>
              </a:r>
              <a:endParaRPr lang="en-US" sz="2800">
                <a:solidFill>
                  <a:srgbClr val="00408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45457" name="AutoShape 17"/>
          <p:cNvSpPr>
            <a:spLocks noChangeArrowheads="1"/>
          </p:cNvSpPr>
          <p:nvPr/>
        </p:nvSpPr>
        <p:spPr bwMode="auto">
          <a:xfrm>
            <a:off x="1066800" y="1103313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class Loader</a:t>
            </a:r>
            <a:br>
              <a:rPr lang="en-US"/>
            </a:br>
            <a:r>
              <a:rPr lang="en-US"/>
              <a:t>scope</a:t>
            </a:r>
          </a:p>
        </p:txBody>
      </p:sp>
      <p:sp>
        <p:nvSpPr>
          <p:cNvPr id="445458" name="Text Box 18"/>
          <p:cNvSpPr txBox="1">
            <a:spLocks noChangeArrowheads="1"/>
          </p:cNvSpPr>
          <p:nvPr/>
        </p:nvSpPr>
        <p:spPr bwMode="auto">
          <a:xfrm>
            <a:off x="3044825" y="1179513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load, Method, () </a:t>
            </a:r>
            <a:r>
              <a:rPr lang="en-US"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latin typeface="Arial" panose="020B0604020202020204" pitchFamily="34" charset="0"/>
              </a:rPr>
              <a:t>void ]</a:t>
            </a:r>
          </a:p>
        </p:txBody>
      </p:sp>
      <p:sp>
        <p:nvSpPr>
          <p:cNvPr id="445459" name="AutoShape 19"/>
          <p:cNvSpPr>
            <a:spLocks noChangeArrowheads="1"/>
          </p:cNvSpPr>
          <p:nvPr/>
        </p:nvSpPr>
        <p:spPr bwMode="auto">
          <a:xfrm>
            <a:off x="1074738" y="2322513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method load</a:t>
            </a:r>
            <a:br>
              <a:rPr lang="en-US"/>
            </a:br>
            <a:r>
              <a:rPr lang="en-US"/>
              <a:t>scope</a:t>
            </a:r>
          </a:p>
        </p:txBody>
      </p:sp>
      <p:cxnSp>
        <p:nvCxnSpPr>
          <p:cNvPr id="445460" name="AutoShape 20"/>
          <p:cNvCxnSpPr>
            <a:cxnSpLocks noChangeShapeType="1"/>
            <a:stCxn id="445457" idx="2"/>
            <a:endCxn id="445459" idx="0"/>
          </p:cNvCxnSpPr>
          <p:nvPr/>
        </p:nvCxnSpPr>
        <p:spPr bwMode="auto">
          <a:xfrm>
            <a:off x="1981200" y="1865313"/>
            <a:ext cx="7938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5462" name="Text Box 22"/>
          <p:cNvSpPr txBox="1">
            <a:spLocks noChangeArrowheads="1"/>
          </p:cNvSpPr>
          <p:nvPr/>
        </p:nvSpPr>
        <p:spPr bwMode="auto">
          <a:xfrm>
            <a:off x="2286000" y="3290888"/>
            <a:ext cx="4856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Is “</a:t>
            </a:r>
            <a:r>
              <a:rPr lang="en-US" sz="3600">
                <a:solidFill>
                  <a:srgbClr val="800000"/>
                </a:solidFill>
              </a:rPr>
              <a:t>file</a:t>
            </a:r>
            <a:r>
              <a:rPr lang="en-US">
                <a:solidFill>
                  <a:srgbClr val="800000"/>
                </a:solidFill>
              </a:rPr>
              <a:t>” a visible </a:t>
            </a:r>
            <a:r>
              <a:rPr lang="en-US" sz="3600">
                <a:solidFill>
                  <a:srgbClr val="800000"/>
                </a:solidFill>
              </a:rPr>
              <a:t>variable</a:t>
            </a:r>
            <a:r>
              <a:rPr lang="en-US">
                <a:solidFill>
                  <a:srgbClr val="800000"/>
                </a:solidFill>
              </a:rPr>
              <a:t> name?</a:t>
            </a:r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3055938" y="2133600"/>
            <a:ext cx="465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filetoload, LocalVar, String ]</a:t>
            </a:r>
          </a:p>
          <a:p>
            <a:r>
              <a:rPr lang="en-US">
                <a:latin typeface="Arial" panose="020B0604020202020204" pitchFamily="34" charset="0"/>
              </a:rPr>
              <a:t>[ stream, LocalVar, InputStream ]</a:t>
            </a:r>
          </a:p>
        </p:txBody>
      </p:sp>
      <p:sp>
        <p:nvSpPr>
          <p:cNvPr id="445464" name="Text Box 24"/>
          <p:cNvSpPr txBox="1">
            <a:spLocks noChangeArrowheads="1"/>
          </p:cNvSpPr>
          <p:nvPr/>
        </p:nvSpPr>
        <p:spPr bwMode="auto">
          <a:xfrm>
            <a:off x="3060700" y="2879725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[ load, Method, ()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void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Disambiguation</a:t>
            </a:r>
          </a:p>
        </p:txBody>
      </p:sp>
      <p:grpSp>
        <p:nvGrpSpPr>
          <p:cNvPr id="447491" name="Group 3"/>
          <p:cNvGrpSpPr>
            <a:grpSpLocks/>
          </p:cNvGrpSpPr>
          <p:nvPr/>
        </p:nvGrpSpPr>
        <p:grpSpPr bwMode="auto">
          <a:xfrm>
            <a:off x="3581400" y="4343400"/>
            <a:ext cx="2368550" cy="2286000"/>
            <a:chOff x="3600" y="2514"/>
            <a:chExt cx="1492" cy="1440"/>
          </a:xfrm>
        </p:grpSpPr>
        <p:sp>
          <p:nvSpPr>
            <p:cNvPr id="447492" name="Text Box 4"/>
            <p:cNvSpPr txBox="1">
              <a:spLocks noChangeArrowheads="1"/>
            </p:cNvSpPr>
            <p:nvPr/>
          </p:nvSpPr>
          <p:spPr bwMode="auto">
            <a:xfrm>
              <a:off x="3600" y="3666"/>
              <a:ext cx="14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file(2, lowed)</a:t>
              </a:r>
            </a:p>
          </p:txBody>
        </p:sp>
        <p:sp>
          <p:nvSpPr>
            <p:cNvPr id="447493" name="Text Box 5"/>
            <p:cNvSpPr txBox="1">
              <a:spLocks noChangeArrowheads="1"/>
            </p:cNvSpPr>
            <p:nvPr/>
          </p:nvSpPr>
          <p:spPr bwMode="auto">
            <a:xfrm>
              <a:off x="3600" y="2514"/>
              <a:ext cx="14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file(to, load)</a:t>
              </a:r>
            </a:p>
          </p:txBody>
        </p:sp>
        <p:sp>
          <p:nvSpPr>
            <p:cNvPr id="447494" name="Text Box 6"/>
            <p:cNvSpPr txBox="1">
              <a:spLocks noChangeArrowheads="1"/>
            </p:cNvSpPr>
            <p:nvPr/>
          </p:nvSpPr>
          <p:spPr bwMode="auto">
            <a:xfrm>
              <a:off x="3600" y="2802"/>
              <a:ext cx="1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file(to.lode)</a:t>
              </a:r>
            </a:p>
          </p:txBody>
        </p:sp>
        <p:sp>
          <p:nvSpPr>
            <p:cNvPr id="447495" name="Text Box 7"/>
            <p:cNvSpPr txBox="1">
              <a:spLocks noChangeArrowheads="1"/>
            </p:cNvSpPr>
            <p:nvPr/>
          </p:nvSpPr>
          <p:spPr bwMode="auto">
            <a:xfrm>
              <a:off x="3600" y="3090"/>
              <a:ext cx="14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file(to(lode))</a:t>
              </a:r>
            </a:p>
          </p:txBody>
        </p:sp>
        <p:sp>
          <p:nvSpPr>
            <p:cNvPr id="447496" name="Text Box 8"/>
            <p:cNvSpPr txBox="1">
              <a:spLocks noChangeArrowheads="1"/>
            </p:cNvSpPr>
            <p:nvPr/>
          </p:nvSpPr>
          <p:spPr bwMode="auto">
            <a:xfrm>
              <a:off x="3600" y="3378"/>
              <a:ext cx="1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file(toload)</a:t>
              </a:r>
            </a:p>
          </p:txBody>
        </p:sp>
      </p:grpSp>
      <p:grpSp>
        <p:nvGrpSpPr>
          <p:cNvPr id="447502" name="Group 14"/>
          <p:cNvGrpSpPr>
            <a:grpSpLocks/>
          </p:cNvGrpSpPr>
          <p:nvPr/>
        </p:nvGrpSpPr>
        <p:grpSpPr bwMode="auto">
          <a:xfrm>
            <a:off x="6013450" y="4343400"/>
            <a:ext cx="2063750" cy="914400"/>
            <a:chOff x="4944" y="2504"/>
            <a:chExt cx="1300" cy="576"/>
          </a:xfrm>
        </p:grpSpPr>
        <p:sp>
          <p:nvSpPr>
            <p:cNvPr id="447503" name="Text Box 15"/>
            <p:cNvSpPr txBox="1">
              <a:spLocks noChangeArrowheads="1"/>
            </p:cNvSpPr>
            <p:nvPr/>
          </p:nvSpPr>
          <p:spPr bwMode="auto">
            <a:xfrm>
              <a:off x="4944" y="2504"/>
              <a:ext cx="1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filetoload()</a:t>
              </a:r>
            </a:p>
          </p:txBody>
        </p:sp>
        <p:sp>
          <p:nvSpPr>
            <p:cNvPr id="447504" name="Text Box 16"/>
            <p:cNvSpPr txBox="1">
              <a:spLocks noChangeArrowheads="1"/>
            </p:cNvSpPr>
            <p:nvPr/>
          </p:nvSpPr>
          <p:spPr bwMode="auto">
            <a:xfrm>
              <a:off x="4944" y="2792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rgbClr val="004080"/>
                  </a:solidFill>
                  <a:latin typeface="Arial" panose="020B0604020202020204" pitchFamily="34" charset="0"/>
                </a:rPr>
                <a:t>filetoload</a:t>
              </a:r>
              <a:endParaRPr lang="en-US" sz="2800">
                <a:solidFill>
                  <a:srgbClr val="00408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47505" name="AutoShape 17"/>
          <p:cNvSpPr>
            <a:spLocks noChangeArrowheads="1"/>
          </p:cNvSpPr>
          <p:nvPr/>
        </p:nvSpPr>
        <p:spPr bwMode="auto">
          <a:xfrm>
            <a:off x="1066800" y="1103313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class Loader</a:t>
            </a:r>
            <a:br>
              <a:rPr lang="en-US"/>
            </a:br>
            <a:r>
              <a:rPr lang="en-US"/>
              <a:t>scope</a:t>
            </a:r>
          </a:p>
        </p:txBody>
      </p:sp>
      <p:sp>
        <p:nvSpPr>
          <p:cNvPr id="447506" name="Text Box 18"/>
          <p:cNvSpPr txBox="1">
            <a:spLocks noChangeArrowheads="1"/>
          </p:cNvSpPr>
          <p:nvPr/>
        </p:nvSpPr>
        <p:spPr bwMode="auto">
          <a:xfrm>
            <a:off x="3044825" y="1179513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load, Method, () </a:t>
            </a:r>
            <a:r>
              <a:rPr lang="en-US"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latin typeface="Arial" panose="020B0604020202020204" pitchFamily="34" charset="0"/>
              </a:rPr>
              <a:t>void ]</a:t>
            </a:r>
          </a:p>
        </p:txBody>
      </p:sp>
      <p:sp>
        <p:nvSpPr>
          <p:cNvPr id="447507" name="AutoShape 19"/>
          <p:cNvSpPr>
            <a:spLocks noChangeArrowheads="1"/>
          </p:cNvSpPr>
          <p:nvPr/>
        </p:nvSpPr>
        <p:spPr bwMode="auto">
          <a:xfrm>
            <a:off x="1074738" y="2322513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method load</a:t>
            </a:r>
            <a:br>
              <a:rPr lang="en-US"/>
            </a:br>
            <a:r>
              <a:rPr lang="en-US"/>
              <a:t>scope</a:t>
            </a:r>
          </a:p>
        </p:txBody>
      </p:sp>
      <p:cxnSp>
        <p:nvCxnSpPr>
          <p:cNvPr id="447508" name="AutoShape 20"/>
          <p:cNvCxnSpPr>
            <a:cxnSpLocks noChangeShapeType="1"/>
            <a:stCxn id="447505" idx="2"/>
            <a:endCxn id="447507" idx="0"/>
          </p:cNvCxnSpPr>
          <p:nvPr/>
        </p:nvCxnSpPr>
        <p:spPr bwMode="auto">
          <a:xfrm>
            <a:off x="1981200" y="1865313"/>
            <a:ext cx="7938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7510" name="Text Box 22"/>
          <p:cNvSpPr txBox="1">
            <a:spLocks noChangeArrowheads="1"/>
          </p:cNvSpPr>
          <p:nvPr/>
        </p:nvSpPr>
        <p:spPr bwMode="auto">
          <a:xfrm>
            <a:off x="2286000" y="3290888"/>
            <a:ext cx="4754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Is “</a:t>
            </a:r>
            <a:r>
              <a:rPr lang="en-US" sz="3600">
                <a:solidFill>
                  <a:srgbClr val="800000"/>
                </a:solidFill>
              </a:rPr>
              <a:t>file</a:t>
            </a:r>
            <a:r>
              <a:rPr lang="en-US">
                <a:solidFill>
                  <a:srgbClr val="800000"/>
                </a:solidFill>
              </a:rPr>
              <a:t>” a visible </a:t>
            </a:r>
            <a:r>
              <a:rPr lang="en-US" sz="3600">
                <a:solidFill>
                  <a:srgbClr val="800000"/>
                </a:solidFill>
              </a:rPr>
              <a:t>method</a:t>
            </a:r>
            <a:r>
              <a:rPr lang="en-US">
                <a:solidFill>
                  <a:srgbClr val="800000"/>
                </a:solidFill>
              </a:rPr>
              <a:t> name?</a:t>
            </a:r>
          </a:p>
        </p:txBody>
      </p:sp>
      <p:sp>
        <p:nvSpPr>
          <p:cNvPr id="447511" name="Text Box 23"/>
          <p:cNvSpPr txBox="1">
            <a:spLocks noChangeArrowheads="1"/>
          </p:cNvSpPr>
          <p:nvPr/>
        </p:nvSpPr>
        <p:spPr bwMode="auto">
          <a:xfrm>
            <a:off x="3055938" y="2133600"/>
            <a:ext cx="465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filetoload, LocalVar, String ]</a:t>
            </a:r>
          </a:p>
          <a:p>
            <a:r>
              <a:rPr lang="en-US">
                <a:latin typeface="Arial" panose="020B0604020202020204" pitchFamily="34" charset="0"/>
              </a:rPr>
              <a:t>[ stream, LocalVar, InputStream ]</a:t>
            </a:r>
          </a:p>
        </p:txBody>
      </p:sp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3060700" y="2879725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[ load, Method, ()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void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Disambiguation</a:t>
            </a:r>
          </a:p>
        </p:txBody>
      </p:sp>
      <p:sp>
        <p:nvSpPr>
          <p:cNvPr id="449546" name="Text Box 10"/>
          <p:cNvSpPr txBox="1">
            <a:spLocks noChangeArrowheads="1"/>
          </p:cNvSpPr>
          <p:nvPr/>
        </p:nvSpPr>
        <p:spPr bwMode="auto">
          <a:xfrm>
            <a:off x="6013450" y="4343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4080"/>
                </a:solidFill>
                <a:latin typeface="Arial" panose="020B0604020202020204" pitchFamily="34" charset="0"/>
              </a:rPr>
              <a:t>filetoload()</a:t>
            </a:r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6013450" y="4800600"/>
            <a:ext cx="186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4080"/>
                </a:solidFill>
                <a:latin typeface="Arial" panose="020B0604020202020204" pitchFamily="34" charset="0"/>
              </a:rPr>
              <a:t>filetoload</a:t>
            </a:r>
            <a:endParaRPr lang="en-US" sz="2800">
              <a:solidFill>
                <a:srgbClr val="004080"/>
              </a:solidFill>
              <a:latin typeface="Arial" panose="020B0604020202020204" pitchFamily="34" charset="0"/>
            </a:endParaRPr>
          </a:p>
        </p:txBody>
      </p:sp>
      <p:sp>
        <p:nvSpPr>
          <p:cNvPr id="449548" name="AutoShape 12"/>
          <p:cNvSpPr>
            <a:spLocks noChangeArrowheads="1"/>
          </p:cNvSpPr>
          <p:nvPr/>
        </p:nvSpPr>
        <p:spPr bwMode="auto">
          <a:xfrm>
            <a:off x="1066800" y="1103313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class Loader</a:t>
            </a:r>
            <a:br>
              <a:rPr lang="en-US"/>
            </a:br>
            <a:r>
              <a:rPr lang="en-US"/>
              <a:t>scope</a:t>
            </a:r>
          </a:p>
        </p:txBody>
      </p:sp>
      <p:sp>
        <p:nvSpPr>
          <p:cNvPr id="449549" name="Text Box 13"/>
          <p:cNvSpPr txBox="1">
            <a:spLocks noChangeArrowheads="1"/>
          </p:cNvSpPr>
          <p:nvPr/>
        </p:nvSpPr>
        <p:spPr bwMode="auto">
          <a:xfrm>
            <a:off x="3044825" y="1179513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load, Method, () </a:t>
            </a:r>
            <a:r>
              <a:rPr lang="en-US"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latin typeface="Arial" panose="020B0604020202020204" pitchFamily="34" charset="0"/>
              </a:rPr>
              <a:t>void ]</a:t>
            </a:r>
          </a:p>
        </p:txBody>
      </p:sp>
      <p:sp>
        <p:nvSpPr>
          <p:cNvPr id="449550" name="AutoShape 14"/>
          <p:cNvSpPr>
            <a:spLocks noChangeArrowheads="1"/>
          </p:cNvSpPr>
          <p:nvPr/>
        </p:nvSpPr>
        <p:spPr bwMode="auto">
          <a:xfrm>
            <a:off x="1074738" y="2322513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98FF9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method load</a:t>
            </a:r>
            <a:br>
              <a:rPr lang="en-US"/>
            </a:br>
            <a:r>
              <a:rPr lang="en-US"/>
              <a:t>scope</a:t>
            </a:r>
          </a:p>
        </p:txBody>
      </p:sp>
      <p:cxnSp>
        <p:nvCxnSpPr>
          <p:cNvPr id="449551" name="AutoShape 15"/>
          <p:cNvCxnSpPr>
            <a:cxnSpLocks noChangeShapeType="1"/>
            <a:stCxn id="449548" idx="2"/>
            <a:endCxn id="449550" idx="0"/>
          </p:cNvCxnSpPr>
          <p:nvPr/>
        </p:nvCxnSpPr>
        <p:spPr bwMode="auto">
          <a:xfrm>
            <a:off x="1981200" y="1865313"/>
            <a:ext cx="7938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9553" name="Text Box 17"/>
          <p:cNvSpPr txBox="1">
            <a:spLocks noChangeArrowheads="1"/>
          </p:cNvSpPr>
          <p:nvPr/>
        </p:nvSpPr>
        <p:spPr bwMode="auto">
          <a:xfrm>
            <a:off x="2286000" y="3290888"/>
            <a:ext cx="589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Is “</a:t>
            </a:r>
            <a:r>
              <a:rPr lang="en-US" sz="3600">
                <a:solidFill>
                  <a:srgbClr val="800000"/>
                </a:solidFill>
              </a:rPr>
              <a:t>filetoload</a:t>
            </a:r>
            <a:r>
              <a:rPr lang="en-US">
                <a:solidFill>
                  <a:srgbClr val="800000"/>
                </a:solidFill>
              </a:rPr>
              <a:t>” a visible </a:t>
            </a:r>
            <a:r>
              <a:rPr lang="en-US" sz="3600">
                <a:solidFill>
                  <a:srgbClr val="800000"/>
                </a:solidFill>
              </a:rPr>
              <a:t>method</a:t>
            </a:r>
            <a:r>
              <a:rPr lang="en-US">
                <a:solidFill>
                  <a:srgbClr val="800000"/>
                </a:solidFill>
              </a:rPr>
              <a:t> name?</a:t>
            </a:r>
          </a:p>
        </p:txBody>
      </p:sp>
      <p:sp>
        <p:nvSpPr>
          <p:cNvPr id="449554" name="Text Box 18"/>
          <p:cNvSpPr txBox="1">
            <a:spLocks noChangeArrowheads="1"/>
          </p:cNvSpPr>
          <p:nvPr/>
        </p:nvSpPr>
        <p:spPr bwMode="auto">
          <a:xfrm>
            <a:off x="3055938" y="2133600"/>
            <a:ext cx="465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[ filetoload, LocalVar, String ]</a:t>
            </a:r>
          </a:p>
          <a:p>
            <a:r>
              <a:rPr lang="en-US">
                <a:latin typeface="Arial" panose="020B0604020202020204" pitchFamily="34" charset="0"/>
              </a:rPr>
              <a:t>[ stream, LocalVar, InputStream ]</a:t>
            </a:r>
          </a:p>
        </p:txBody>
      </p:sp>
      <p:sp>
        <p:nvSpPr>
          <p:cNvPr id="449555" name="Text Box 19"/>
          <p:cNvSpPr txBox="1">
            <a:spLocks noChangeArrowheads="1"/>
          </p:cNvSpPr>
          <p:nvPr/>
        </p:nvSpPr>
        <p:spPr bwMode="auto">
          <a:xfrm>
            <a:off x="3060700" y="2879725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[ load, Method, ()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sym typeface="Monotype Sorts" pitchFamily="1" charset="2"/>
              </a:rPr>
              <a:t> 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</a:rPr>
              <a:t>void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495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6" grpId="0"/>
      <p:bldP spid="449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Spoken Words Can Be Hard To Write Down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2</a:t>
            </a:r>
            <a:r>
              <a:rPr lang="en-US" sz="2700" b="1">
                <a:solidFill>
                  <a:schemeClr val="accent2"/>
                </a:solidFill>
              </a:rPr>
              <a:t/>
            </a:r>
            <a:br>
              <a:rPr lang="en-US" sz="2700" b="1">
                <a:solidFill>
                  <a:schemeClr val="accent2"/>
                </a:solidFill>
              </a:rPr>
            </a:b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 Disambiguation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Some ambiguities cannot (and should not) be automatically resolved: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800000"/>
                </a:solidFill>
                <a:latin typeface="Courier New" panose="02070309020205020404" pitchFamily="49" charset="0"/>
              </a:rPr>
              <a:t>print(“line”)</a:t>
            </a:r>
            <a:r>
              <a:rPr lang="en-US" sz="1800" b="1">
                <a:solidFill>
                  <a:srgbClr val="800000"/>
                </a:solidFill>
                <a:latin typeface="Courier New" panose="02070309020205020404" pitchFamily="49" charset="0"/>
              </a:rPr>
              <a:t> </a:t>
            </a:r>
            <a:r>
              <a:rPr lang="en-US" sz="2000"/>
              <a:t>vs.</a:t>
            </a:r>
            <a:r>
              <a:rPr lang="en-US" sz="1800" b="1">
                <a:solidFill>
                  <a:srgbClr val="8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Courier New" panose="02070309020205020404" pitchFamily="49" charset="0"/>
              </a:rPr>
              <a:t>println()</a:t>
            </a: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800000"/>
                </a:solidFill>
                <a:latin typeface="Courier New" panose="02070309020205020404" pitchFamily="49" charset="0"/>
              </a:rPr>
              <a:t>if (pred1) then if (pred2) then foo() else bar()</a:t>
            </a: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If ambiguities remain, ask the user how to resolve them. </a:t>
            </a:r>
            <a:r>
              <a:rPr lang="en-US" sz="2400"/>
              <a:t>(e.g. [Mankoff 00])</a:t>
            </a:r>
            <a:endParaRPr lang="en-US" sz="2800"/>
          </a:p>
        </p:txBody>
      </p:sp>
      <p:grpSp>
        <p:nvGrpSpPr>
          <p:cNvPr id="277542" name="Group 38"/>
          <p:cNvGrpSpPr>
            <a:grpSpLocks/>
          </p:cNvGrpSpPr>
          <p:nvPr/>
        </p:nvGrpSpPr>
        <p:grpSpPr bwMode="auto">
          <a:xfrm>
            <a:off x="1752600" y="3352800"/>
            <a:ext cx="5551488" cy="1981200"/>
            <a:chOff x="1104" y="2352"/>
            <a:chExt cx="3497" cy="1248"/>
          </a:xfrm>
        </p:grpSpPr>
        <p:sp>
          <p:nvSpPr>
            <p:cNvPr id="277511" name="AutoShape 7"/>
            <p:cNvSpPr>
              <a:spLocks noChangeArrowheads="1"/>
            </p:cNvSpPr>
            <p:nvPr/>
          </p:nvSpPr>
          <p:spPr bwMode="auto">
            <a:xfrm>
              <a:off x="1776" y="2352"/>
              <a:ext cx="480" cy="288"/>
            </a:xfrm>
            <a:prstGeom prst="flowChartAlternateProcess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12" name="Text Box 8"/>
            <p:cNvSpPr txBox="1">
              <a:spLocks noChangeArrowheads="1"/>
            </p:cNvSpPr>
            <p:nvPr/>
          </p:nvSpPr>
          <p:spPr bwMode="auto">
            <a:xfrm>
              <a:off x="1927" y="235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if</a:t>
              </a:r>
            </a:p>
          </p:txBody>
        </p:sp>
        <p:sp>
          <p:nvSpPr>
            <p:cNvPr id="277514" name="AutoShape 10"/>
            <p:cNvSpPr>
              <a:spLocks noChangeArrowheads="1"/>
            </p:cNvSpPr>
            <p:nvPr/>
          </p:nvSpPr>
          <p:spPr bwMode="auto">
            <a:xfrm>
              <a:off x="1104" y="3312"/>
              <a:ext cx="480" cy="288"/>
            </a:xfrm>
            <a:prstGeom prst="flowChartAlternateProcess">
              <a:avLst/>
            </a:prstGeom>
            <a:solidFill>
              <a:srgbClr val="98FF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15" name="Text Box 11"/>
            <p:cNvSpPr txBox="1">
              <a:spLocks noChangeArrowheads="1"/>
            </p:cNvSpPr>
            <p:nvPr/>
          </p:nvSpPr>
          <p:spPr bwMode="auto">
            <a:xfrm>
              <a:off x="1111" y="3312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foo()</a:t>
              </a:r>
            </a:p>
          </p:txBody>
        </p:sp>
        <p:sp>
          <p:nvSpPr>
            <p:cNvPr id="277517" name="AutoShape 13"/>
            <p:cNvSpPr>
              <a:spLocks noChangeArrowheads="1"/>
            </p:cNvSpPr>
            <p:nvPr/>
          </p:nvSpPr>
          <p:spPr bwMode="auto">
            <a:xfrm>
              <a:off x="1488" y="2832"/>
              <a:ext cx="480" cy="288"/>
            </a:xfrm>
            <a:prstGeom prst="flowChartAlternateProcess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18" name="Text Box 14"/>
            <p:cNvSpPr txBox="1">
              <a:spLocks noChangeArrowheads="1"/>
            </p:cNvSpPr>
            <p:nvPr/>
          </p:nvSpPr>
          <p:spPr bwMode="auto">
            <a:xfrm>
              <a:off x="1639" y="283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if</a:t>
              </a:r>
            </a:p>
          </p:txBody>
        </p:sp>
        <p:cxnSp>
          <p:nvCxnSpPr>
            <p:cNvPr id="277519" name="AutoShape 15"/>
            <p:cNvCxnSpPr>
              <a:cxnSpLocks noChangeShapeType="1"/>
              <a:stCxn id="277512" idx="2"/>
              <a:endCxn id="277518" idx="0"/>
            </p:cNvCxnSpPr>
            <p:nvPr/>
          </p:nvCxnSpPr>
          <p:spPr bwMode="auto">
            <a:xfrm flipH="1">
              <a:off x="1745" y="2640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7520" name="AutoShape 16"/>
            <p:cNvCxnSpPr>
              <a:cxnSpLocks noChangeShapeType="1"/>
              <a:stCxn id="277518" idx="2"/>
              <a:endCxn id="277515" idx="0"/>
            </p:cNvCxnSpPr>
            <p:nvPr/>
          </p:nvCxnSpPr>
          <p:spPr bwMode="auto">
            <a:xfrm flipH="1">
              <a:off x="1367" y="3120"/>
              <a:ext cx="37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7522" name="AutoShape 18"/>
            <p:cNvSpPr>
              <a:spLocks noChangeArrowheads="1"/>
            </p:cNvSpPr>
            <p:nvPr/>
          </p:nvSpPr>
          <p:spPr bwMode="auto">
            <a:xfrm>
              <a:off x="1824" y="3312"/>
              <a:ext cx="480" cy="288"/>
            </a:xfrm>
            <a:prstGeom prst="flowChartAlternateProcess">
              <a:avLst/>
            </a:prstGeom>
            <a:solidFill>
              <a:srgbClr val="98FF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3" name="Text Box 19"/>
            <p:cNvSpPr txBox="1">
              <a:spLocks noChangeArrowheads="1"/>
            </p:cNvSpPr>
            <p:nvPr/>
          </p:nvSpPr>
          <p:spPr bwMode="auto">
            <a:xfrm>
              <a:off x="1831" y="3312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bar()</a:t>
              </a:r>
            </a:p>
          </p:txBody>
        </p:sp>
        <p:cxnSp>
          <p:nvCxnSpPr>
            <p:cNvPr id="277524" name="AutoShape 20"/>
            <p:cNvCxnSpPr>
              <a:cxnSpLocks noChangeShapeType="1"/>
              <a:stCxn id="277518" idx="2"/>
              <a:endCxn id="277523" idx="0"/>
            </p:cNvCxnSpPr>
            <p:nvPr/>
          </p:nvCxnSpPr>
          <p:spPr bwMode="auto">
            <a:xfrm>
              <a:off x="1745" y="3120"/>
              <a:ext cx="347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7527" name="AutoShape 23"/>
            <p:cNvSpPr>
              <a:spLocks noChangeArrowheads="1"/>
            </p:cNvSpPr>
            <p:nvPr/>
          </p:nvSpPr>
          <p:spPr bwMode="auto">
            <a:xfrm>
              <a:off x="3744" y="2352"/>
              <a:ext cx="473" cy="288"/>
            </a:xfrm>
            <a:prstGeom prst="flowChartAlternateProcess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8" name="Text Box 24"/>
            <p:cNvSpPr txBox="1">
              <a:spLocks noChangeArrowheads="1"/>
            </p:cNvSpPr>
            <p:nvPr/>
          </p:nvSpPr>
          <p:spPr bwMode="auto">
            <a:xfrm>
              <a:off x="3893" y="235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if</a:t>
              </a:r>
            </a:p>
          </p:txBody>
        </p:sp>
        <p:sp>
          <p:nvSpPr>
            <p:cNvPr id="277530" name="AutoShape 26"/>
            <p:cNvSpPr>
              <a:spLocks noChangeArrowheads="1"/>
            </p:cNvSpPr>
            <p:nvPr/>
          </p:nvSpPr>
          <p:spPr bwMode="auto">
            <a:xfrm>
              <a:off x="3360" y="2832"/>
              <a:ext cx="480" cy="288"/>
            </a:xfrm>
            <a:prstGeom prst="flowChartAlternateProcess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1" name="Text Box 27"/>
            <p:cNvSpPr txBox="1">
              <a:spLocks noChangeArrowheads="1"/>
            </p:cNvSpPr>
            <p:nvPr/>
          </p:nvSpPr>
          <p:spPr bwMode="auto">
            <a:xfrm>
              <a:off x="3511" y="283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if</a:t>
              </a:r>
            </a:p>
          </p:txBody>
        </p:sp>
        <p:sp>
          <p:nvSpPr>
            <p:cNvPr id="277533" name="AutoShape 29"/>
            <p:cNvSpPr>
              <a:spLocks noChangeArrowheads="1"/>
            </p:cNvSpPr>
            <p:nvPr/>
          </p:nvSpPr>
          <p:spPr bwMode="auto">
            <a:xfrm>
              <a:off x="3079" y="3312"/>
              <a:ext cx="480" cy="288"/>
            </a:xfrm>
            <a:prstGeom prst="flowChartAlternateProcess">
              <a:avLst/>
            </a:prstGeom>
            <a:solidFill>
              <a:srgbClr val="98FF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4" name="Text Box 30"/>
            <p:cNvSpPr txBox="1">
              <a:spLocks noChangeArrowheads="1"/>
            </p:cNvSpPr>
            <p:nvPr/>
          </p:nvSpPr>
          <p:spPr bwMode="auto">
            <a:xfrm>
              <a:off x="3079" y="3312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foo()</a:t>
              </a:r>
            </a:p>
          </p:txBody>
        </p:sp>
        <p:cxnSp>
          <p:nvCxnSpPr>
            <p:cNvPr id="277535" name="AutoShape 31"/>
            <p:cNvCxnSpPr>
              <a:cxnSpLocks noChangeShapeType="1"/>
              <a:stCxn id="277528" idx="2"/>
            </p:cNvCxnSpPr>
            <p:nvPr/>
          </p:nvCxnSpPr>
          <p:spPr bwMode="auto">
            <a:xfrm flipH="1">
              <a:off x="3605" y="2640"/>
              <a:ext cx="39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7536" name="AutoShape 32"/>
            <p:cNvCxnSpPr>
              <a:cxnSpLocks noChangeShapeType="1"/>
              <a:stCxn id="277531" idx="2"/>
              <a:endCxn id="277534" idx="0"/>
            </p:cNvCxnSpPr>
            <p:nvPr/>
          </p:nvCxnSpPr>
          <p:spPr bwMode="auto">
            <a:xfrm flipH="1">
              <a:off x="3335" y="3120"/>
              <a:ext cx="28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7538" name="AutoShape 34"/>
            <p:cNvSpPr>
              <a:spLocks noChangeArrowheads="1"/>
            </p:cNvSpPr>
            <p:nvPr/>
          </p:nvSpPr>
          <p:spPr bwMode="auto">
            <a:xfrm>
              <a:off x="4087" y="2832"/>
              <a:ext cx="480" cy="288"/>
            </a:xfrm>
            <a:prstGeom prst="flowChartAlternateProcess">
              <a:avLst/>
            </a:prstGeom>
            <a:solidFill>
              <a:srgbClr val="98FF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9" name="Text Box 35"/>
            <p:cNvSpPr txBox="1">
              <a:spLocks noChangeArrowheads="1"/>
            </p:cNvSpPr>
            <p:nvPr/>
          </p:nvSpPr>
          <p:spPr bwMode="auto">
            <a:xfrm>
              <a:off x="4080" y="2832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anose="020B0604020202020204" pitchFamily="34" charset="0"/>
                </a:rPr>
                <a:t>bar()</a:t>
              </a:r>
            </a:p>
          </p:txBody>
        </p:sp>
        <p:cxnSp>
          <p:nvCxnSpPr>
            <p:cNvPr id="277540" name="AutoShape 36"/>
            <p:cNvCxnSpPr>
              <a:cxnSpLocks noChangeShapeType="1"/>
              <a:stCxn id="277528" idx="2"/>
              <a:endCxn id="277539" idx="0"/>
            </p:cNvCxnSpPr>
            <p:nvPr/>
          </p:nvCxnSpPr>
          <p:spPr bwMode="auto">
            <a:xfrm>
              <a:off x="3999" y="2640"/>
              <a:ext cx="34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rgbClr val="004080"/>
              </a:buClr>
            </a:pPr>
            <a:r>
              <a:rPr lang="en-US"/>
              <a:t>Introduction and Motivation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Programming by Voice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Program Analyses for Ambiguous Inputs</a:t>
            </a:r>
          </a:p>
          <a:p>
            <a:pPr marL="609600" indent="-609600">
              <a:buClr>
                <a:srgbClr val="6C3600"/>
              </a:buClr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rgbClr val="6C3600"/>
                </a:solidFill>
              </a:rPr>
              <a:t>SPEech EDitor Programming Environment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SPEED User Study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 Editor</a:t>
            </a:r>
          </a:p>
        </p:txBody>
      </p:sp>
      <p:pic>
        <p:nvPicPr>
          <p:cNvPr id="879626" name="Picture 10" descr="eclipse-work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155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Editing Model</a:t>
            </a:r>
          </a:p>
        </p:txBody>
      </p:sp>
      <p:pic>
        <p:nvPicPr>
          <p:cNvPr id="887812" name="Picture 4" descr="wo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6781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7813" name="Picture 5" descr="wo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41910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7816" name="Text Box 8"/>
          <p:cNvSpPr txBox="1">
            <a:spLocks noChangeArrowheads="1"/>
          </p:cNvSpPr>
          <p:nvPr/>
        </p:nvSpPr>
        <p:spPr bwMode="auto">
          <a:xfrm>
            <a:off x="762000" y="4724400"/>
            <a:ext cx="29892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/>
              <a:t>Code Template</a:t>
            </a:r>
          </a:p>
          <a:p>
            <a:pPr algn="ctr"/>
            <a:r>
              <a:rPr lang="en-US" sz="3600"/>
              <a:t>Insertion</a:t>
            </a:r>
          </a:p>
        </p:txBody>
      </p:sp>
      <p:sp>
        <p:nvSpPr>
          <p:cNvPr id="887817" name="Text Box 9"/>
          <p:cNvSpPr txBox="1">
            <a:spLocks noChangeArrowheads="1"/>
          </p:cNvSpPr>
          <p:nvPr/>
        </p:nvSpPr>
        <p:spPr bwMode="auto">
          <a:xfrm>
            <a:off x="6724650" y="2286000"/>
            <a:ext cx="2419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/>
              <a:t>Toggle</a:t>
            </a:r>
          </a:p>
          <a:p>
            <a:pPr algn="ctr"/>
            <a:r>
              <a:rPr lang="en-US" sz="3600"/>
              <a:t>Microphone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Editing Model</a:t>
            </a:r>
          </a:p>
        </p:txBody>
      </p:sp>
      <p:pic>
        <p:nvPicPr>
          <p:cNvPr id="891907" name="Picture 3" descr="work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334000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908" name="Picture 4" descr="work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752600"/>
            <a:ext cx="4978400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909" name="Text Box 5"/>
          <p:cNvSpPr txBox="1">
            <a:spLocks noChangeArrowheads="1"/>
          </p:cNvSpPr>
          <p:nvPr/>
        </p:nvSpPr>
        <p:spPr bwMode="auto">
          <a:xfrm>
            <a:off x="850900" y="5133975"/>
            <a:ext cx="2660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/>
              <a:t>Choose From</a:t>
            </a:r>
          </a:p>
          <a:p>
            <a:pPr algn="ctr"/>
            <a:r>
              <a:rPr lang="en-US" sz="3600"/>
              <a:t>Alternatives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Editing Model</a:t>
            </a:r>
          </a:p>
        </p:txBody>
      </p:sp>
      <p:pic>
        <p:nvPicPr>
          <p:cNvPr id="897027" name="Picture 3" descr="work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324600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Editing Model</a:t>
            </a:r>
          </a:p>
        </p:txBody>
      </p:sp>
      <p:pic>
        <p:nvPicPr>
          <p:cNvPr id="898051" name="Picture 3" descr="work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95375"/>
            <a:ext cx="62484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Context-Sensitive Mouse Grid</a:t>
            </a:r>
            <a:endParaRPr lang="en-US"/>
          </a:p>
        </p:txBody>
      </p:sp>
      <p:pic>
        <p:nvPicPr>
          <p:cNvPr id="881668" name="Picture 4" descr="speed-mouse-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353050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1669" name="Picture 5" descr="speed-mouse-gri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00350"/>
            <a:ext cx="5429250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I Say/Type?</a:t>
            </a:r>
          </a:p>
        </p:txBody>
      </p:sp>
      <p:pic>
        <p:nvPicPr>
          <p:cNvPr id="885764" name="Picture 4" descr="what-can-i-s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2366963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5765" name="Picture 5" descr="what-can-i-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2259013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Pad</a:t>
            </a:r>
          </a:p>
        </p:txBody>
      </p:sp>
      <p:pic>
        <p:nvPicPr>
          <p:cNvPr id="886788" name="Picture 4" descr="cache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2249488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1066800" y="1295400"/>
            <a:ext cx="7315200" cy="4800600"/>
          </a:xfrm>
          <a:prstGeom prst="rect">
            <a:avLst/>
          </a:prstGeom>
          <a:solidFill>
            <a:srgbClr val="FFE4A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  <a:tab pos="1028700" algn="l"/>
                <a:tab pos="1376363" algn="l"/>
                <a:tab pos="2286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rgbClr val="004080"/>
                </a:solidFill>
              </a:rPr>
              <a:t>Spoken Words Can Be Hard To Write Down</a:t>
            </a:r>
          </a:p>
          <a:p>
            <a:pPr algn="ctr" eaLnBrk="1" hangingPunct="1">
              <a:spcBef>
                <a:spcPct val="20000"/>
              </a:spcBef>
            </a:pPr>
            <a:endParaRPr lang="en-US" sz="2700">
              <a:solidFill>
                <a:srgbClr val="00408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700">
                <a:solidFill>
                  <a:schemeClr val="accent2"/>
                </a:solidFill>
              </a:rPr>
              <a:t>2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> </a:t>
            </a:r>
            <a:r>
              <a:rPr lang="en-US" sz="2700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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  <a:sym typeface="Monotype Sorts" pitchFamily="1" charset="2"/>
              </a:rPr>
              <a:t> 2, two, to, too</a:t>
            </a:r>
            <a:r>
              <a:rPr lang="en-US" sz="2700" b="1">
                <a:solidFill>
                  <a:schemeClr val="accent2"/>
                </a:solidFill>
                <a:latin typeface="Courier" pitchFamily="1" charset="0"/>
              </a:rPr>
              <a:t/>
            </a:r>
            <a:br>
              <a:rPr lang="en-US" sz="2700" b="1">
                <a:solidFill>
                  <a:schemeClr val="accent2"/>
                </a:solidFill>
                <a:latin typeface="Courier" pitchFamily="1" charset="0"/>
              </a:rPr>
            </a:br>
            <a:endParaRPr lang="en-US" sz="2700" b="1">
              <a:solidFill>
                <a:schemeClr val="accent2"/>
              </a:solidFill>
              <a:latin typeface="Courier" pitchFamily="1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sz="2700" b="1">
              <a:solidFill>
                <a:schemeClr val="accent2"/>
              </a:solidFill>
            </a:endParaRP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/>
          <a:lstStyle/>
          <a:p>
            <a:r>
              <a:rPr lang="en-US" sz="3200"/>
              <a:t>How Do Programmers Speak Code?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marL="609600" indent="-609600">
              <a:buClr>
                <a:srgbClr val="004080"/>
              </a:buClr>
            </a:pPr>
            <a:r>
              <a:rPr lang="en-US"/>
              <a:t>Introduction and Motivation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Programming by Voice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Program Analyses for Ambiguous Inputs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SPEech EDitor Programming Environment</a:t>
            </a:r>
          </a:p>
          <a:p>
            <a:pPr marL="609600" indent="-609600">
              <a:buClr>
                <a:srgbClr val="6C3600"/>
              </a:buClr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rgbClr val="6C3600"/>
                </a:solidFill>
              </a:rPr>
              <a:t>SPEED User Study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Study - SPEED Usability</a:t>
            </a:r>
            <a:endParaRPr lang="en-US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  <a:tabLst>
                <a:tab pos="1314450" algn="l"/>
              </a:tabLst>
            </a:pPr>
            <a:r>
              <a:rPr lang="en-US">
                <a:solidFill>
                  <a:srgbClr val="800000"/>
                </a:solidFill>
              </a:rPr>
              <a:t>Goal:  Understand how SPEED can be used 		by expert programmers</a:t>
            </a:r>
          </a:p>
          <a:p>
            <a:pPr marL="533400" indent="-533400">
              <a:lnSpc>
                <a:spcPct val="20000"/>
              </a:lnSpc>
              <a:buFont typeface="Arial" panose="020B0604020202020204" pitchFamily="34" charset="0"/>
              <a:buNone/>
              <a:tabLst>
                <a:tab pos="1314450" algn="l"/>
              </a:tabLst>
            </a:pPr>
            <a:endParaRPr lang="en-US">
              <a:solidFill>
                <a:srgbClr val="800000"/>
              </a:solidFill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  <a:tabLst>
                <a:tab pos="1314450" algn="l"/>
              </a:tabLst>
            </a:pPr>
            <a:r>
              <a:rPr lang="en-US">
                <a:solidFill>
                  <a:srgbClr val="800000"/>
                </a:solidFill>
              </a:rPr>
              <a:t>Hypothesis: SPEED is learnable and usable for standard programming tasks	</a:t>
            </a:r>
            <a:endParaRPr lang="en-US" sz="2400"/>
          </a:p>
          <a:p>
            <a:pPr marL="533400" indent="-533400">
              <a:lnSpc>
                <a:spcPct val="90000"/>
              </a:lnSpc>
              <a:buFontTx/>
              <a:buAutoNum type="arabicPeriod"/>
              <a:tabLst>
                <a:tab pos="1314450" algn="l"/>
              </a:tabLst>
            </a:pPr>
            <a:endParaRPr lang="en-US" sz="2400"/>
          </a:p>
          <a:p>
            <a:pPr marL="533400" indent="-533400">
              <a:lnSpc>
                <a:spcPct val="110000"/>
              </a:lnSpc>
              <a:buFontTx/>
              <a:buAutoNum type="arabicPeriod"/>
              <a:tabLst>
                <a:tab pos="1314450" algn="l"/>
              </a:tabLst>
            </a:pPr>
            <a:r>
              <a:rPr lang="en-US" sz="2800"/>
              <a:t>Train 5 expert Java programmers on SPEED</a:t>
            </a:r>
          </a:p>
          <a:p>
            <a:pPr marL="533400" indent="-533400">
              <a:lnSpc>
                <a:spcPct val="110000"/>
              </a:lnSpc>
              <a:buFontTx/>
              <a:buAutoNum type="arabicPeriod"/>
              <a:tabLst>
                <a:tab pos="1314450" algn="l"/>
              </a:tabLst>
            </a:pPr>
            <a:r>
              <a:rPr lang="en-US" sz="2800"/>
              <a:t>Create and modify code</a:t>
            </a:r>
          </a:p>
          <a:p>
            <a:pPr marL="914400" lvl="1" indent="-457200">
              <a:lnSpc>
                <a:spcPct val="110000"/>
              </a:lnSpc>
              <a:tabLst>
                <a:tab pos="1314450" algn="l"/>
              </a:tabLst>
            </a:pPr>
            <a:r>
              <a:rPr lang="en-US" sz="2400"/>
              <a:t>Build a Linked List data structure with associated algorithms</a:t>
            </a:r>
          </a:p>
          <a:p>
            <a:pPr marL="914400" lvl="1" indent="-457200">
              <a:lnSpc>
                <a:spcPct val="30000"/>
              </a:lnSpc>
              <a:buFontTx/>
              <a:buNone/>
              <a:tabLst>
                <a:tab pos="1314450" algn="l"/>
              </a:tabLst>
            </a:pPr>
            <a:endParaRPr lang="en-US" sz="2400"/>
          </a:p>
          <a:p>
            <a:pPr marL="533400" indent="-533400">
              <a:lnSpc>
                <a:spcPct val="110000"/>
              </a:lnSpc>
              <a:tabLst>
                <a:tab pos="1314450" algn="l"/>
              </a:tabLst>
            </a:pPr>
            <a:r>
              <a:rPr lang="en-US" sz="2800"/>
              <a:t>3 programmers used commercial speech recognizer</a:t>
            </a:r>
            <a:br>
              <a:rPr lang="en-US" sz="2800"/>
            </a:br>
            <a:r>
              <a:rPr lang="en-US" sz="2800"/>
              <a:t>2 programmers used </a:t>
            </a:r>
            <a:r>
              <a:rPr lang="en-US" sz="2800" i="1"/>
              <a:t>human </a:t>
            </a:r>
            <a:r>
              <a:rPr lang="en-US" sz="2800"/>
              <a:t>speech recognizer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r>
              <a:rPr lang="en-US"/>
              <a:t>Number of Commands/Dictations</a:t>
            </a:r>
          </a:p>
          <a:p>
            <a:r>
              <a:rPr lang="en-US"/>
              <a:t>Features Used</a:t>
            </a:r>
          </a:p>
          <a:p>
            <a:pPr lvl="1"/>
            <a:r>
              <a:rPr lang="en-US"/>
              <a:t>Code Templates, Dictation, Navigation, Editing, Fixing Mistakes</a:t>
            </a:r>
          </a:p>
          <a:p>
            <a:r>
              <a:rPr lang="en-US"/>
              <a:t>Quantity and Kinds of Mistakes</a:t>
            </a:r>
          </a:p>
          <a:p>
            <a:pPr lvl="1"/>
            <a:r>
              <a:rPr lang="en-US"/>
              <a:t>Speech Recognition, SPEED,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Accuracy of commercial speech recognizers was horrible (25-50%). Human SR was much better (10-20%).</a:t>
            </a:r>
          </a:p>
          <a:p>
            <a:r>
              <a:rPr lang="en-US"/>
              <a:t>Recognition delay was equal for both recognizers (0.5-0.75 sec)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Commands were easy to learn and remember.</a:t>
            </a:r>
          </a:p>
          <a:p>
            <a:pPr lvl="1">
              <a:lnSpc>
                <a:spcPct val="90000"/>
              </a:lnSpc>
            </a:pPr>
            <a:r>
              <a:rPr lang="en-US"/>
              <a:t>Very few user mistakes</a:t>
            </a:r>
          </a:p>
          <a:p>
            <a:pPr>
              <a:lnSpc>
                <a:spcPct val="90000"/>
              </a:lnSpc>
            </a:pPr>
            <a:r>
              <a:rPr lang="en-US"/>
              <a:t>Most commands spoken for code templates and editing.</a:t>
            </a:r>
          </a:p>
          <a:p>
            <a:pPr lvl="1">
              <a:lnSpc>
                <a:spcPct val="90000"/>
              </a:lnSpc>
            </a:pPr>
            <a:r>
              <a:rPr lang="en-US"/>
              <a:t>GOMS analysis predicts speech will be slower until you can get a lot of text for each utterance</a:t>
            </a:r>
          </a:p>
          <a:p>
            <a:pPr>
              <a:lnSpc>
                <a:spcPct val="90000"/>
              </a:lnSpc>
            </a:pPr>
            <a:r>
              <a:rPr lang="en-US"/>
              <a:t>Speakers were apprehensive about speaking code instead of describing it via code templates.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Conclusion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SPEED is learnable in a short amount of time</a:t>
            </a:r>
          </a:p>
          <a:p>
            <a:pPr>
              <a:lnSpc>
                <a:spcPct val="90000"/>
              </a:lnSpc>
            </a:pPr>
            <a:r>
              <a:rPr lang="en-US"/>
              <a:t>Programming-by-voice is slower than typing</a:t>
            </a:r>
          </a:p>
          <a:p>
            <a:pPr lvl="1">
              <a:lnSpc>
                <a:spcPct val="90000"/>
              </a:lnSpc>
            </a:pPr>
            <a:r>
              <a:rPr lang="en-US"/>
              <a:t>Programmers would not want to use it until they had to</a:t>
            </a:r>
          </a:p>
          <a:p>
            <a:pPr>
              <a:lnSpc>
                <a:spcPct val="90000"/>
              </a:lnSpc>
            </a:pPr>
            <a:r>
              <a:rPr lang="en-US"/>
              <a:t>Programmers believed they would be efficient enough using SPEED to remain in software engineering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marL="609600" indent="-609600">
              <a:buClr>
                <a:srgbClr val="004080"/>
              </a:buClr>
            </a:pPr>
            <a:r>
              <a:rPr lang="en-US"/>
              <a:t>Introduction and Motivation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Programming by Voice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Program Analyses for Ambiguous Inputs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SPEech EDitor Programming Environment</a:t>
            </a:r>
          </a:p>
          <a:p>
            <a:pPr marL="609600" indent="-609600">
              <a:buClr>
                <a:srgbClr val="004080"/>
              </a:buClr>
            </a:pPr>
            <a:r>
              <a:rPr lang="en-US"/>
              <a:t>SPEED User Study</a:t>
            </a:r>
          </a:p>
          <a:p>
            <a:pPr marL="609600" indent="-609600">
              <a:buClr>
                <a:srgbClr val="6C3600"/>
              </a:buClr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rgbClr val="6C360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715000" cy="914400"/>
          </a:xfrm>
        </p:spPr>
        <p:txBody>
          <a:bodyPr/>
          <a:lstStyle/>
          <a:p>
            <a:r>
              <a:rPr lang="en-US" sz="3800"/>
              <a:t>Contributions</a:t>
            </a: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419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900"/>
              <a:t>A study of programmers to understand and design a naturally verbalizable input for programming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900"/>
              <a:t>An interactive editor designed for spoken interaction 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900"/>
              <a:t>The use of syntax and semantics of programming for disambiguation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500"/>
              <a:t>Enhanced lexical, syntactic, semantic analyses for support of verbal ambiguities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900"/>
              <a:t>Evaluation of design and tools by studying programmers using voice for software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 Next Steps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more code templates</a:t>
            </a:r>
          </a:p>
          <a:p>
            <a:pPr lvl="1"/>
            <a:r>
              <a:rPr lang="en-US"/>
              <a:t>Enable users to write their own</a:t>
            </a:r>
          </a:p>
          <a:p>
            <a:r>
              <a:rPr lang="en-US"/>
              <a:t>Add “Jump To </a:t>
            </a:r>
            <a:r>
              <a:rPr lang="en-US" i="1"/>
              <a:t>&lt;arbitrary code here&gt;”</a:t>
            </a:r>
            <a:endParaRPr lang="en-US"/>
          </a:p>
          <a:p>
            <a:r>
              <a:rPr lang="en-US"/>
              <a:t>Find new ways to edit strings by voice</a:t>
            </a:r>
          </a:p>
          <a:p>
            <a:r>
              <a:rPr lang="en-US"/>
              <a:t>Integrate speech recognition with other IDE features</a:t>
            </a:r>
          </a:p>
          <a:p>
            <a:pPr lvl="1"/>
            <a:r>
              <a:rPr lang="en-US"/>
              <a:t>GUI, code completion, debugger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SPEED Studies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 methodology for short-term voice recognition studies</a:t>
            </a:r>
          </a:p>
          <a:p>
            <a:r>
              <a:rPr lang="en-US"/>
              <a:t>Find out why programmers felt code dictation was weird.</a:t>
            </a:r>
          </a:p>
          <a:p>
            <a:r>
              <a:rPr lang="en-US"/>
              <a:t>Evaluate more complex code editing operations by voice</a:t>
            </a:r>
          </a:p>
          <a:p>
            <a:r>
              <a:rPr lang="en-US"/>
              <a:t>Evaluate context-sensitive mouse grid usability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E3EBF1"/>
      </a:dk2>
      <a:lt2>
        <a:srgbClr val="336699"/>
      </a:lt2>
      <a:accent1>
        <a:srgbClr val="AAAAAA"/>
      </a:accent1>
      <a:accent2>
        <a:srgbClr val="468A4B"/>
      </a:accent2>
      <a:accent3>
        <a:srgbClr val="FFFFFF"/>
      </a:accent3>
      <a:accent4>
        <a:srgbClr val="000000"/>
      </a:accent4>
      <a:accent5>
        <a:srgbClr val="D2D2D2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Verdan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Tsimmes:Applications:Microsoft Office 2004:Templates:Presentations:Designs:Blends</Template>
  <TotalTime>16483</TotalTime>
  <Words>4830</Words>
  <Application>Microsoft Office PowerPoint</Application>
  <PresentationFormat>On-screen Show (4:3)</PresentationFormat>
  <Paragraphs>1982</Paragraphs>
  <Slides>101</Slides>
  <Notes>101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1" baseType="lpstr">
      <vt:lpstr>Times</vt:lpstr>
      <vt:lpstr>Verdana</vt:lpstr>
      <vt:lpstr>Courier New</vt:lpstr>
      <vt:lpstr>Zapf Dingbats</vt:lpstr>
      <vt:lpstr>Arial</vt:lpstr>
      <vt:lpstr>Monotype Sorts</vt:lpstr>
      <vt:lpstr>Wingdings</vt:lpstr>
      <vt:lpstr>Courier</vt:lpstr>
      <vt:lpstr>Garamond</vt:lpstr>
      <vt:lpstr>Blank Presentation</vt:lpstr>
      <vt:lpstr>Spoken Language Support for Software Development</vt:lpstr>
      <vt:lpstr>Motivation</vt:lpstr>
      <vt:lpstr>Programming by Voice</vt:lpstr>
      <vt:lpstr>Challenges</vt:lpstr>
      <vt:lpstr>Talk Outline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How Do Programmers Speak Code?</vt:lpstr>
      <vt:lpstr>Design Tradeoffs</vt:lpstr>
      <vt:lpstr>Programming by Voice Related Work</vt:lpstr>
      <vt:lpstr>A More Natural Way to Code</vt:lpstr>
      <vt:lpstr>A More Natural Way to Code</vt:lpstr>
      <vt:lpstr>A More Natural Way to Code</vt:lpstr>
      <vt:lpstr>A More Natural Way to Code</vt:lpstr>
      <vt:lpstr>Too Many Ambiguities</vt:lpstr>
      <vt:lpstr>Sometimes It’s Non-Obvious</vt:lpstr>
      <vt:lpstr>Spoken Java</vt:lpstr>
      <vt:lpstr>SPEED: Speech Editor</vt:lpstr>
      <vt:lpstr>Harmonia Analysis Framework</vt:lpstr>
      <vt:lpstr>Talk Outline</vt:lpstr>
      <vt:lpstr>Traditional Compiler Analyses</vt:lpstr>
      <vt:lpstr>Ambiguity-Aware Analyses</vt:lpstr>
      <vt:lpstr>Scan Input Stream</vt:lpstr>
      <vt:lpstr>Homophones Cause Ambiguities</vt:lpstr>
      <vt:lpstr>Ambiguity-Aware Analyses</vt:lpstr>
      <vt:lpstr>XGLR Parsing [Begel 04]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Parsing [ Begel 04 ]</vt:lpstr>
      <vt:lpstr>XGLR Summary</vt:lpstr>
      <vt:lpstr>GLR Parsing Genealogy</vt:lpstr>
      <vt:lpstr>Ambiguity-Aware Analyses</vt:lpstr>
      <vt:lpstr>Disambiguation Example</vt:lpstr>
      <vt:lpstr>Many Interpretations</vt:lpstr>
      <vt:lpstr>Incremental Semantics</vt:lpstr>
      <vt:lpstr>Program Context Can Help</vt:lpstr>
      <vt:lpstr>Program Context Can Help</vt:lpstr>
      <vt:lpstr>Semantic Disambiguation</vt:lpstr>
      <vt:lpstr>Semantic Disambiguation</vt:lpstr>
      <vt:lpstr>Semantic Disambiguation</vt:lpstr>
      <vt:lpstr>Semantic Disambiguation</vt:lpstr>
      <vt:lpstr>Manual Disambiguation</vt:lpstr>
      <vt:lpstr>Talk Outline</vt:lpstr>
      <vt:lpstr>SPEED Editor</vt:lpstr>
      <vt:lpstr>Speech Editing Model</vt:lpstr>
      <vt:lpstr>Speech Editing Model</vt:lpstr>
      <vt:lpstr>Speech Editing Model</vt:lpstr>
      <vt:lpstr>Speech Editing Model</vt:lpstr>
      <vt:lpstr>Context-Sensitive Mouse Grid</vt:lpstr>
      <vt:lpstr>What Can I Say/Type?</vt:lpstr>
      <vt:lpstr>Cache Pad</vt:lpstr>
      <vt:lpstr>Talk Outline</vt:lpstr>
      <vt:lpstr>Study - SPEED Usability</vt:lpstr>
      <vt:lpstr>Metrics</vt:lpstr>
      <vt:lpstr>Results</vt:lpstr>
      <vt:lpstr>Results</vt:lpstr>
      <vt:lpstr>Study Conclusion</vt:lpstr>
      <vt:lpstr>Talk Outline</vt:lpstr>
      <vt:lpstr>Contributions</vt:lpstr>
      <vt:lpstr>SPEED Next Steps</vt:lpstr>
      <vt:lpstr>Further SPEED Studies</vt:lpstr>
      <vt:lpstr>Future of Programming by Voice</vt:lpstr>
      <vt:lpstr>Any Questions?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By Voice</dc:title>
  <dc:creator>Andrew Begel</dc:creator>
  <cp:lastModifiedBy>Andrew Begel</cp:lastModifiedBy>
  <cp:revision>110</cp:revision>
  <cp:lastPrinted>2005-03-08T21:07:36Z</cp:lastPrinted>
  <dcterms:created xsi:type="dcterms:W3CDTF">2005-02-10T06:20:30Z</dcterms:created>
  <dcterms:modified xsi:type="dcterms:W3CDTF">2012-08-12T02:39:46Z</dcterms:modified>
</cp:coreProperties>
</file>